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5"/>
  </p:sldMasterIdLst>
  <p:notesMasterIdLst>
    <p:notesMasterId r:id="rId30"/>
  </p:notesMasterIdLst>
  <p:handoutMasterIdLst>
    <p:handoutMasterId r:id="rId31"/>
  </p:handoutMasterIdLst>
  <p:sldIdLst>
    <p:sldId id="263" r:id="rId6"/>
    <p:sldId id="309" r:id="rId7"/>
    <p:sldId id="307" r:id="rId8"/>
    <p:sldId id="349" r:id="rId9"/>
    <p:sldId id="314" r:id="rId10"/>
    <p:sldId id="376" r:id="rId11"/>
    <p:sldId id="385" r:id="rId12"/>
    <p:sldId id="379" r:id="rId13"/>
    <p:sldId id="377" r:id="rId14"/>
    <p:sldId id="378" r:id="rId15"/>
    <p:sldId id="380" r:id="rId16"/>
    <p:sldId id="381" r:id="rId17"/>
    <p:sldId id="382" r:id="rId18"/>
    <p:sldId id="386" r:id="rId19"/>
    <p:sldId id="383" r:id="rId20"/>
    <p:sldId id="396" r:id="rId21"/>
    <p:sldId id="388" r:id="rId22"/>
    <p:sldId id="384" r:id="rId23"/>
    <p:sldId id="395" r:id="rId24"/>
    <p:sldId id="389" r:id="rId25"/>
    <p:sldId id="390" r:id="rId26"/>
    <p:sldId id="342" r:id="rId27"/>
    <p:sldId id="372" r:id="rId28"/>
    <p:sldId id="347" r:id="rId29"/>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798914C-C81F-B01D-DE5E-4EF54F25C662}" name="Bird, Tony" initials="BT" userId="S::birdt@hastingscounty.com::a60f46f7-cfaa-4119-81b6-01b94445abeb" providerId="AD"/>
  <p188:author id="{8B086465-8B82-5C53-98C4-28129A03D8FF}" name="Carty, Matt" initials="CM" userId="S::cartym@hastingscounty.com::19c4951d-d4d8-498a-94be-1566369209b9" providerId="AD"/>
  <p188:author id="{312AB3A7-905F-DCD1-2102-3EB2639B9912}" name="Osmond, Jamie Lynne" initials="OJ" userId="S::osmondj@hastingscounty.com::744159cd-bafa-4fca-813b-38a1dcc48229"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22570"/>
    <a:srgbClr val="F6F2EC"/>
    <a:srgbClr val="F2F2F2"/>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21FCEA-A79F-D0F6-004F-2C5B8F02F0CF}" v="374" dt="2025-03-10T20:47:50.456"/>
    <p1510:client id="{2DBFE3C1-BAB9-D81E-8C99-C9192BDF932E}" v="6" dt="2025-03-11T15:05:29.529"/>
    <p1510:client id="{8C76EDB8-D6D4-4FE7-B5D2-A85D21EE456C}" v="13" dt="2025-03-11T15:08:32.667"/>
    <p1510:client id="{A6C65337-0A80-F238-F486-FA3ACA98E576}" v="81" dt="2025-03-10T16:34:34.588"/>
    <p1510:client id="{DE041654-993B-7165-9E67-1C1CE834557D}" v="357" dt="2025-03-10T17:06:57.8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viewProps" Target="viewProps.xml"/><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3.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Ewen, Lisa" userId="S::mcewenl@hastingscounty.com::15cf9891-ef2a-4f0e-a152-eb44dfa849ef" providerId="AD" clId="Web-{73DEF7EA-F1B0-7FD1-EA25-63C530741B87}"/>
    <pc:docChg chg="modSld">
      <pc:chgData name="McEwen, Lisa" userId="S::mcewenl@hastingscounty.com::15cf9891-ef2a-4f0e-a152-eb44dfa849ef" providerId="AD" clId="Web-{73DEF7EA-F1B0-7FD1-EA25-63C530741B87}" dt="2025-02-18T15:14:59.564" v="1" actId="20577"/>
      <pc:docMkLst>
        <pc:docMk/>
      </pc:docMkLst>
      <pc:sldChg chg="modSp">
        <pc:chgData name="McEwen, Lisa" userId="S::mcewenl@hastingscounty.com::15cf9891-ef2a-4f0e-a152-eb44dfa849ef" providerId="AD" clId="Web-{73DEF7EA-F1B0-7FD1-EA25-63C530741B87}" dt="2025-02-18T15:14:59.564" v="1" actId="20577"/>
        <pc:sldMkLst>
          <pc:docMk/>
          <pc:sldMk cId="1489269130" sldId="309"/>
        </pc:sldMkLst>
        <pc:spChg chg="mod">
          <ac:chgData name="McEwen, Lisa" userId="S::mcewenl@hastingscounty.com::15cf9891-ef2a-4f0e-a152-eb44dfa849ef" providerId="AD" clId="Web-{73DEF7EA-F1B0-7FD1-EA25-63C530741B87}" dt="2025-02-18T15:14:59.564" v="1" actId="20577"/>
          <ac:spMkLst>
            <pc:docMk/>
            <pc:sldMk cId="1489269130" sldId="309"/>
            <ac:spMk id="9" creationId="{B9F7035B-20B5-1F5A-C38D-419FC4D9CC49}"/>
          </ac:spMkLst>
        </pc:spChg>
      </pc:sldChg>
    </pc:docChg>
  </pc:docChgLst>
  <pc:docChgLst>
    <pc:chgData name="Bird, Tony" userId="S::birdt@hastingscounty.com::a60f46f7-cfaa-4119-81b6-01b94445abeb" providerId="AD" clId="Web-{00710417-29B1-9918-8025-13378DA71840}"/>
    <pc:docChg chg="delSld modSld sldOrd">
      <pc:chgData name="Bird, Tony" userId="S::birdt@hastingscounty.com::a60f46f7-cfaa-4119-81b6-01b94445abeb" providerId="AD" clId="Web-{00710417-29B1-9918-8025-13378DA71840}" dt="2025-03-08T17:18:12.371" v="846"/>
      <pc:docMkLst>
        <pc:docMk/>
      </pc:docMkLst>
      <pc:sldChg chg="modSp">
        <pc:chgData name="Bird, Tony" userId="S::birdt@hastingscounty.com::a60f46f7-cfaa-4119-81b6-01b94445abeb" providerId="AD" clId="Web-{00710417-29B1-9918-8025-13378DA71840}" dt="2025-03-08T15:15:17.865" v="13"/>
        <pc:sldMkLst>
          <pc:docMk/>
          <pc:sldMk cId="3653106204" sldId="314"/>
        </pc:sldMkLst>
        <pc:graphicFrameChg chg="mod modGraphic">
          <ac:chgData name="Bird, Tony" userId="S::birdt@hastingscounty.com::a60f46f7-cfaa-4119-81b6-01b94445abeb" providerId="AD" clId="Web-{00710417-29B1-9918-8025-13378DA71840}" dt="2025-03-08T15:15:17.865" v="13"/>
          <ac:graphicFrameMkLst>
            <pc:docMk/>
            <pc:sldMk cId="3653106204" sldId="314"/>
            <ac:graphicFrameMk id="2" creationId="{CDBE0A90-F3CC-FB20-4267-6D9210E4E31F}"/>
          </ac:graphicFrameMkLst>
        </pc:graphicFrameChg>
      </pc:sldChg>
      <pc:sldChg chg="modSp">
        <pc:chgData name="Bird, Tony" userId="S::birdt@hastingscounty.com::a60f46f7-cfaa-4119-81b6-01b94445abeb" providerId="AD" clId="Web-{00710417-29B1-9918-8025-13378DA71840}" dt="2025-03-08T17:18:12.371" v="846"/>
        <pc:sldMkLst>
          <pc:docMk/>
          <pc:sldMk cId="509746264" sldId="342"/>
        </pc:sldMkLst>
        <pc:spChg chg="mod">
          <ac:chgData name="Bird, Tony" userId="S::birdt@hastingscounty.com::a60f46f7-cfaa-4119-81b6-01b94445abeb" providerId="AD" clId="Web-{00710417-29B1-9918-8025-13378DA71840}" dt="2025-03-08T16:57:06.732" v="536" actId="20577"/>
          <ac:spMkLst>
            <pc:docMk/>
            <pc:sldMk cId="509746264" sldId="342"/>
            <ac:spMk id="2" creationId="{01992421-C658-49AD-B223-40BF5BBD9FDE}"/>
          </ac:spMkLst>
        </pc:spChg>
        <pc:graphicFrameChg chg="mod modGraphic">
          <ac:chgData name="Bird, Tony" userId="S::birdt@hastingscounty.com::a60f46f7-cfaa-4119-81b6-01b94445abeb" providerId="AD" clId="Web-{00710417-29B1-9918-8025-13378DA71840}" dt="2025-03-08T17:18:12.371" v="846"/>
          <ac:graphicFrameMkLst>
            <pc:docMk/>
            <pc:sldMk cId="509746264" sldId="342"/>
            <ac:graphicFrameMk id="6" creationId="{43135729-F071-7EA7-5F16-1CAD014DEC47}"/>
          </ac:graphicFrameMkLst>
        </pc:graphicFrameChg>
      </pc:sldChg>
      <pc:sldChg chg="modSp">
        <pc:chgData name="Bird, Tony" userId="S::birdt@hastingscounty.com::a60f46f7-cfaa-4119-81b6-01b94445abeb" providerId="AD" clId="Web-{00710417-29B1-9918-8025-13378DA71840}" dt="2025-03-08T16:56:18.997" v="534" actId="20577"/>
        <pc:sldMkLst>
          <pc:docMk/>
          <pc:sldMk cId="269564205" sldId="372"/>
        </pc:sldMkLst>
        <pc:spChg chg="mod">
          <ac:chgData name="Bird, Tony" userId="S::birdt@hastingscounty.com::a60f46f7-cfaa-4119-81b6-01b94445abeb" providerId="AD" clId="Web-{00710417-29B1-9918-8025-13378DA71840}" dt="2025-03-08T16:56:18.997" v="534" actId="20577"/>
          <ac:spMkLst>
            <pc:docMk/>
            <pc:sldMk cId="269564205" sldId="372"/>
            <ac:spMk id="3" creationId="{2553DBE2-89D4-0086-AD6A-D74D1FEAC1AF}"/>
          </ac:spMkLst>
        </pc:spChg>
      </pc:sldChg>
      <pc:sldChg chg="modSp">
        <pc:chgData name="Bird, Tony" userId="S::birdt@hastingscounty.com::a60f46f7-cfaa-4119-81b6-01b94445abeb" providerId="AD" clId="Web-{00710417-29B1-9918-8025-13378DA71840}" dt="2025-03-08T15:36:19.084" v="74" actId="20577"/>
        <pc:sldMkLst>
          <pc:docMk/>
          <pc:sldMk cId="714517135" sldId="377"/>
        </pc:sldMkLst>
        <pc:spChg chg="mod">
          <ac:chgData name="Bird, Tony" userId="S::birdt@hastingscounty.com::a60f46f7-cfaa-4119-81b6-01b94445abeb" providerId="AD" clId="Web-{00710417-29B1-9918-8025-13378DA71840}" dt="2025-03-08T15:36:19.084" v="74" actId="20577"/>
          <ac:spMkLst>
            <pc:docMk/>
            <pc:sldMk cId="714517135" sldId="377"/>
            <ac:spMk id="4" creationId="{701A369A-60E6-59E3-768E-4DB4C5D866D9}"/>
          </ac:spMkLst>
        </pc:spChg>
        <pc:graphicFrameChg chg="mod modGraphic">
          <ac:chgData name="Bird, Tony" userId="S::birdt@hastingscounty.com::a60f46f7-cfaa-4119-81b6-01b94445abeb" providerId="AD" clId="Web-{00710417-29B1-9918-8025-13378DA71840}" dt="2025-03-08T15:26:49.898" v="60"/>
          <ac:graphicFrameMkLst>
            <pc:docMk/>
            <pc:sldMk cId="714517135" sldId="377"/>
            <ac:graphicFrameMk id="2" creationId="{CDBE0A90-F3CC-FB20-4267-6D9210E4E31F}"/>
          </ac:graphicFrameMkLst>
        </pc:graphicFrameChg>
      </pc:sldChg>
      <pc:sldChg chg="modSp">
        <pc:chgData name="Bird, Tony" userId="S::birdt@hastingscounty.com::a60f46f7-cfaa-4119-81b6-01b94445abeb" providerId="AD" clId="Web-{00710417-29B1-9918-8025-13378DA71840}" dt="2025-03-08T15:53:34.279" v="81"/>
        <pc:sldMkLst>
          <pc:docMk/>
          <pc:sldMk cId="1726605513" sldId="378"/>
        </pc:sldMkLst>
        <pc:graphicFrameChg chg="mod modGraphic">
          <ac:chgData name="Bird, Tony" userId="S::birdt@hastingscounty.com::a60f46f7-cfaa-4119-81b6-01b94445abeb" providerId="AD" clId="Web-{00710417-29B1-9918-8025-13378DA71840}" dt="2025-03-08T15:53:34.279" v="81"/>
          <ac:graphicFrameMkLst>
            <pc:docMk/>
            <pc:sldMk cId="1726605513" sldId="378"/>
            <ac:graphicFrameMk id="10" creationId="{19DBB9BC-669B-BA09-B459-7046091CEAD8}"/>
          </ac:graphicFrameMkLst>
        </pc:graphicFrameChg>
      </pc:sldChg>
      <pc:sldChg chg="ord">
        <pc:chgData name="Bird, Tony" userId="S::birdt@hastingscounty.com::a60f46f7-cfaa-4119-81b6-01b94445abeb" providerId="AD" clId="Web-{00710417-29B1-9918-8025-13378DA71840}" dt="2025-03-08T15:51:04.885" v="75"/>
        <pc:sldMkLst>
          <pc:docMk/>
          <pc:sldMk cId="33887808" sldId="379"/>
        </pc:sldMkLst>
      </pc:sldChg>
      <pc:sldChg chg="modSp">
        <pc:chgData name="Bird, Tony" userId="S::birdt@hastingscounty.com::a60f46f7-cfaa-4119-81b6-01b94445abeb" providerId="AD" clId="Web-{00710417-29B1-9918-8025-13378DA71840}" dt="2025-03-08T16:05:42.427" v="143" actId="20577"/>
        <pc:sldMkLst>
          <pc:docMk/>
          <pc:sldMk cId="3527840444" sldId="381"/>
        </pc:sldMkLst>
        <pc:spChg chg="mod">
          <ac:chgData name="Bird, Tony" userId="S::birdt@hastingscounty.com::a60f46f7-cfaa-4119-81b6-01b94445abeb" providerId="AD" clId="Web-{00710417-29B1-9918-8025-13378DA71840}" dt="2025-03-08T16:05:42.427" v="143" actId="20577"/>
          <ac:spMkLst>
            <pc:docMk/>
            <pc:sldMk cId="3527840444" sldId="381"/>
            <ac:spMk id="9" creationId="{AC6913E2-AAFD-AF84-D661-04EC280FA8BB}"/>
          </ac:spMkLst>
        </pc:spChg>
        <pc:graphicFrameChg chg="mod modGraphic">
          <ac:chgData name="Bird, Tony" userId="S::birdt@hastingscounty.com::a60f46f7-cfaa-4119-81b6-01b94445abeb" providerId="AD" clId="Web-{00710417-29B1-9918-8025-13378DA71840}" dt="2025-03-08T16:04:21.816" v="129"/>
          <ac:graphicFrameMkLst>
            <pc:docMk/>
            <pc:sldMk cId="3527840444" sldId="381"/>
            <ac:graphicFrameMk id="2" creationId="{CDBE0A90-F3CC-FB20-4267-6D9210E4E31F}"/>
          </ac:graphicFrameMkLst>
        </pc:graphicFrameChg>
      </pc:sldChg>
      <pc:sldChg chg="modSp">
        <pc:chgData name="Bird, Tony" userId="S::birdt@hastingscounty.com::a60f46f7-cfaa-4119-81b6-01b94445abeb" providerId="AD" clId="Web-{00710417-29B1-9918-8025-13378DA71840}" dt="2025-03-08T16:09:44.010" v="171" actId="20577"/>
        <pc:sldMkLst>
          <pc:docMk/>
          <pc:sldMk cId="2656429" sldId="382"/>
        </pc:sldMkLst>
        <pc:spChg chg="mod">
          <ac:chgData name="Bird, Tony" userId="S::birdt@hastingscounty.com::a60f46f7-cfaa-4119-81b6-01b94445abeb" providerId="AD" clId="Web-{00710417-29B1-9918-8025-13378DA71840}" dt="2025-03-08T16:09:44.010" v="171" actId="20577"/>
          <ac:spMkLst>
            <pc:docMk/>
            <pc:sldMk cId="2656429" sldId="382"/>
            <ac:spMk id="2" creationId="{E37FFDDF-772D-3D5D-1752-6426E418D0CB}"/>
          </ac:spMkLst>
        </pc:spChg>
      </pc:sldChg>
      <pc:sldChg chg="modSp">
        <pc:chgData name="Bird, Tony" userId="S::birdt@hastingscounty.com::a60f46f7-cfaa-4119-81b6-01b94445abeb" providerId="AD" clId="Web-{00710417-29B1-9918-8025-13378DA71840}" dt="2025-03-08T16:18:45.914" v="317" actId="20577"/>
        <pc:sldMkLst>
          <pc:docMk/>
          <pc:sldMk cId="857754649" sldId="383"/>
        </pc:sldMkLst>
        <pc:spChg chg="mod">
          <ac:chgData name="Bird, Tony" userId="S::birdt@hastingscounty.com::a60f46f7-cfaa-4119-81b6-01b94445abeb" providerId="AD" clId="Web-{00710417-29B1-9918-8025-13378DA71840}" dt="2025-03-08T16:18:45.914" v="317" actId="20577"/>
          <ac:spMkLst>
            <pc:docMk/>
            <pc:sldMk cId="857754649" sldId="383"/>
            <ac:spMk id="2" creationId="{E37FFDDF-772D-3D5D-1752-6426E418D0CB}"/>
          </ac:spMkLst>
        </pc:spChg>
      </pc:sldChg>
      <pc:sldChg chg="modSp">
        <pc:chgData name="Bird, Tony" userId="S::birdt@hastingscounty.com::a60f46f7-cfaa-4119-81b6-01b94445abeb" providerId="AD" clId="Web-{00710417-29B1-9918-8025-13378DA71840}" dt="2025-03-08T15:22:00.845" v="16" actId="20577"/>
        <pc:sldMkLst>
          <pc:docMk/>
          <pc:sldMk cId="1068253741" sldId="385"/>
        </pc:sldMkLst>
        <pc:spChg chg="mod">
          <ac:chgData name="Bird, Tony" userId="S::birdt@hastingscounty.com::a60f46f7-cfaa-4119-81b6-01b94445abeb" providerId="AD" clId="Web-{00710417-29B1-9918-8025-13378DA71840}" dt="2025-03-08T15:22:00.845" v="16" actId="20577"/>
          <ac:spMkLst>
            <pc:docMk/>
            <pc:sldMk cId="1068253741" sldId="385"/>
            <ac:spMk id="2" creationId="{E37FFDDF-772D-3D5D-1752-6426E418D0CB}"/>
          </ac:spMkLst>
        </pc:spChg>
      </pc:sldChg>
      <pc:sldChg chg="modSp">
        <pc:chgData name="Bird, Tony" userId="S::birdt@hastingscounty.com::a60f46f7-cfaa-4119-81b6-01b94445abeb" providerId="AD" clId="Web-{00710417-29B1-9918-8025-13378DA71840}" dt="2025-03-08T16:12:33.249" v="182" actId="20577"/>
        <pc:sldMkLst>
          <pc:docMk/>
          <pc:sldMk cId="1978150091" sldId="386"/>
        </pc:sldMkLst>
        <pc:spChg chg="mod">
          <ac:chgData name="Bird, Tony" userId="S::birdt@hastingscounty.com::a60f46f7-cfaa-4119-81b6-01b94445abeb" providerId="AD" clId="Web-{00710417-29B1-9918-8025-13378DA71840}" dt="2025-03-08T16:12:33.249" v="182" actId="20577"/>
          <ac:spMkLst>
            <pc:docMk/>
            <pc:sldMk cId="1978150091" sldId="386"/>
            <ac:spMk id="2" creationId="{E37FFDDF-772D-3D5D-1752-6426E418D0CB}"/>
          </ac:spMkLst>
        </pc:spChg>
      </pc:sldChg>
      <pc:sldChg chg="modSp">
        <pc:chgData name="Bird, Tony" userId="S::birdt@hastingscounty.com::a60f46f7-cfaa-4119-81b6-01b94445abeb" providerId="AD" clId="Web-{00710417-29B1-9918-8025-13378DA71840}" dt="2025-03-08T16:25:03.547" v="354" actId="20577"/>
        <pc:sldMkLst>
          <pc:docMk/>
          <pc:sldMk cId="450495906" sldId="388"/>
        </pc:sldMkLst>
        <pc:spChg chg="mod">
          <ac:chgData name="Bird, Tony" userId="S::birdt@hastingscounty.com::a60f46f7-cfaa-4119-81b6-01b94445abeb" providerId="AD" clId="Web-{00710417-29B1-9918-8025-13378DA71840}" dt="2025-03-08T16:25:03.547" v="354" actId="20577"/>
          <ac:spMkLst>
            <pc:docMk/>
            <pc:sldMk cId="450495906" sldId="388"/>
            <ac:spMk id="2" creationId="{E37FFDDF-772D-3D5D-1752-6426E418D0CB}"/>
          </ac:spMkLst>
        </pc:spChg>
      </pc:sldChg>
      <pc:sldChg chg="modSp">
        <pc:chgData name="Bird, Tony" userId="S::birdt@hastingscounty.com::a60f46f7-cfaa-4119-81b6-01b94445abeb" providerId="AD" clId="Web-{00710417-29B1-9918-8025-13378DA71840}" dt="2025-03-08T16:53:07.367" v="524" actId="20577"/>
        <pc:sldMkLst>
          <pc:docMk/>
          <pc:sldMk cId="1338940159" sldId="389"/>
        </pc:sldMkLst>
        <pc:spChg chg="mod">
          <ac:chgData name="Bird, Tony" userId="S::birdt@hastingscounty.com::a60f46f7-cfaa-4119-81b6-01b94445abeb" providerId="AD" clId="Web-{00710417-29B1-9918-8025-13378DA71840}" dt="2025-03-08T16:53:07.367" v="524" actId="20577"/>
          <ac:spMkLst>
            <pc:docMk/>
            <pc:sldMk cId="1338940159" sldId="389"/>
            <ac:spMk id="2" creationId="{05090759-3A94-6605-1B54-DF02C8E1EE9B}"/>
          </ac:spMkLst>
        </pc:spChg>
      </pc:sldChg>
      <pc:sldChg chg="modSp">
        <pc:chgData name="Bird, Tony" userId="S::birdt@hastingscounty.com::a60f46f7-cfaa-4119-81b6-01b94445abeb" providerId="AD" clId="Web-{00710417-29B1-9918-8025-13378DA71840}" dt="2025-03-08T16:53:31.009" v="527" actId="20577"/>
        <pc:sldMkLst>
          <pc:docMk/>
          <pc:sldMk cId="162260823" sldId="390"/>
        </pc:sldMkLst>
        <pc:spChg chg="mod">
          <ac:chgData name="Bird, Tony" userId="S::birdt@hastingscounty.com::a60f46f7-cfaa-4119-81b6-01b94445abeb" providerId="AD" clId="Web-{00710417-29B1-9918-8025-13378DA71840}" dt="2025-03-08T16:53:31.009" v="527" actId="20577"/>
          <ac:spMkLst>
            <pc:docMk/>
            <pc:sldMk cId="162260823" sldId="390"/>
            <ac:spMk id="2" creationId="{05090759-3A94-6605-1B54-DF02C8E1EE9B}"/>
          </ac:spMkLst>
        </pc:spChg>
      </pc:sldChg>
      <pc:sldChg chg="del">
        <pc:chgData name="Bird, Tony" userId="S::birdt@hastingscounty.com::a60f46f7-cfaa-4119-81b6-01b94445abeb" providerId="AD" clId="Web-{00710417-29B1-9918-8025-13378DA71840}" dt="2025-03-08T16:25:40.173" v="355"/>
        <pc:sldMkLst>
          <pc:docMk/>
          <pc:sldMk cId="3398834784" sldId="392"/>
        </pc:sldMkLst>
      </pc:sldChg>
    </pc:docChg>
  </pc:docChgLst>
  <pc:docChgLst>
    <pc:chgData name="Osmond, Jamie Lynne" userId="S::osmondj@hastingscounty.com::744159cd-bafa-4fca-813b-38a1dcc48229" providerId="AD" clId="Web-{414EDC55-0806-97A2-C674-F014F2EDDC99}"/>
    <pc:docChg chg="modSld">
      <pc:chgData name="Osmond, Jamie Lynne" userId="S::osmondj@hastingscounty.com::744159cd-bafa-4fca-813b-38a1dcc48229" providerId="AD" clId="Web-{414EDC55-0806-97A2-C674-F014F2EDDC99}" dt="2025-03-07T21:24:17.080" v="18" actId="20577"/>
      <pc:docMkLst>
        <pc:docMk/>
      </pc:docMkLst>
      <pc:sldChg chg="modSp">
        <pc:chgData name="Osmond, Jamie Lynne" userId="S::osmondj@hastingscounty.com::744159cd-bafa-4fca-813b-38a1dcc48229" providerId="AD" clId="Web-{414EDC55-0806-97A2-C674-F014F2EDDC99}" dt="2025-03-04T15:41:47.269" v="2" actId="20577"/>
        <pc:sldMkLst>
          <pc:docMk/>
          <pc:sldMk cId="3613495066" sldId="307"/>
        </pc:sldMkLst>
        <pc:spChg chg="mod">
          <ac:chgData name="Osmond, Jamie Lynne" userId="S::osmondj@hastingscounty.com::744159cd-bafa-4fca-813b-38a1dcc48229" providerId="AD" clId="Web-{414EDC55-0806-97A2-C674-F014F2EDDC99}" dt="2025-03-04T15:41:47.269" v="2" actId="20577"/>
          <ac:spMkLst>
            <pc:docMk/>
            <pc:sldMk cId="3613495066" sldId="307"/>
            <ac:spMk id="9" creationId="{B567D57D-FD80-6C9A-2106-82BB9E011D3B}"/>
          </ac:spMkLst>
        </pc:spChg>
      </pc:sldChg>
      <pc:sldChg chg="modSp">
        <pc:chgData name="Osmond, Jamie Lynne" userId="S::osmondj@hastingscounty.com::744159cd-bafa-4fca-813b-38a1dcc48229" providerId="AD" clId="Web-{414EDC55-0806-97A2-C674-F014F2EDDC99}" dt="2025-03-07T21:24:17.080" v="18" actId="20577"/>
        <pc:sldMkLst>
          <pc:docMk/>
          <pc:sldMk cId="1489269130" sldId="309"/>
        </pc:sldMkLst>
        <pc:spChg chg="mod">
          <ac:chgData name="Osmond, Jamie Lynne" userId="S::osmondj@hastingscounty.com::744159cd-bafa-4fca-813b-38a1dcc48229" providerId="AD" clId="Web-{414EDC55-0806-97A2-C674-F014F2EDDC99}" dt="2025-03-07T21:24:17.080" v="18" actId="20577"/>
          <ac:spMkLst>
            <pc:docMk/>
            <pc:sldMk cId="1489269130" sldId="309"/>
            <ac:spMk id="9" creationId="{B9F7035B-20B5-1F5A-C38D-419FC4D9CC49}"/>
          </ac:spMkLst>
        </pc:spChg>
      </pc:sldChg>
      <pc:sldChg chg="modSp">
        <pc:chgData name="Osmond, Jamie Lynne" userId="S::osmondj@hastingscounty.com::744159cd-bafa-4fca-813b-38a1dcc48229" providerId="AD" clId="Web-{414EDC55-0806-97A2-C674-F014F2EDDC99}" dt="2025-02-24T20:26:41.258" v="0" actId="1076"/>
        <pc:sldMkLst>
          <pc:docMk/>
          <pc:sldMk cId="3653106204" sldId="314"/>
        </pc:sldMkLst>
      </pc:sldChg>
      <pc:sldChg chg="modSp">
        <pc:chgData name="Osmond, Jamie Lynne" userId="S::osmondj@hastingscounty.com::744159cd-bafa-4fca-813b-38a1dcc48229" providerId="AD" clId="Web-{414EDC55-0806-97A2-C674-F014F2EDDC99}" dt="2025-03-05T16:08:48.612" v="12" actId="20577"/>
        <pc:sldMkLst>
          <pc:docMk/>
          <pc:sldMk cId="3324674110" sldId="349"/>
        </pc:sldMkLst>
        <pc:spChg chg="mod">
          <ac:chgData name="Osmond, Jamie Lynne" userId="S::osmondj@hastingscounty.com::744159cd-bafa-4fca-813b-38a1dcc48229" providerId="AD" clId="Web-{414EDC55-0806-97A2-C674-F014F2EDDC99}" dt="2025-03-05T16:08:48.612" v="12" actId="20577"/>
          <ac:spMkLst>
            <pc:docMk/>
            <pc:sldMk cId="3324674110" sldId="349"/>
            <ac:spMk id="2" creationId="{12E09AD1-22FE-2823-5ABB-2DA48273AABE}"/>
          </ac:spMkLst>
        </pc:spChg>
      </pc:sldChg>
      <pc:sldChg chg="modSp">
        <pc:chgData name="Osmond, Jamie Lynne" userId="S::osmondj@hastingscounty.com::744159cd-bafa-4fca-813b-38a1dcc48229" providerId="AD" clId="Web-{414EDC55-0806-97A2-C674-F014F2EDDC99}" dt="2025-03-04T15:43:10.583" v="9" actId="20577"/>
        <pc:sldMkLst>
          <pc:docMk/>
          <pc:sldMk cId="714517135" sldId="377"/>
        </pc:sldMkLst>
        <pc:spChg chg="mod">
          <ac:chgData name="Osmond, Jamie Lynne" userId="S::osmondj@hastingscounty.com::744159cd-bafa-4fca-813b-38a1dcc48229" providerId="AD" clId="Web-{414EDC55-0806-97A2-C674-F014F2EDDC99}" dt="2025-03-04T15:43:10.583" v="9" actId="20577"/>
          <ac:spMkLst>
            <pc:docMk/>
            <pc:sldMk cId="714517135" sldId="377"/>
            <ac:spMk id="4" creationId="{701A369A-60E6-59E3-768E-4DB4C5D866D9}"/>
          </ac:spMkLst>
        </pc:spChg>
      </pc:sldChg>
      <pc:sldChg chg="modSp">
        <pc:chgData name="Osmond, Jamie Lynne" userId="S::osmondj@hastingscounty.com::744159cd-bafa-4fca-813b-38a1dcc48229" providerId="AD" clId="Web-{414EDC55-0806-97A2-C674-F014F2EDDC99}" dt="2025-03-04T15:42:54.520" v="5" actId="20577"/>
        <pc:sldMkLst>
          <pc:docMk/>
          <pc:sldMk cId="1068253741" sldId="385"/>
        </pc:sldMkLst>
        <pc:spChg chg="mod">
          <ac:chgData name="Osmond, Jamie Lynne" userId="S::osmondj@hastingscounty.com::744159cd-bafa-4fca-813b-38a1dcc48229" providerId="AD" clId="Web-{414EDC55-0806-97A2-C674-F014F2EDDC99}" dt="2025-03-04T15:42:54.520" v="5" actId="20577"/>
          <ac:spMkLst>
            <pc:docMk/>
            <pc:sldMk cId="1068253741" sldId="385"/>
            <ac:spMk id="2" creationId="{E37FFDDF-772D-3D5D-1752-6426E418D0CB}"/>
          </ac:spMkLst>
        </pc:spChg>
      </pc:sldChg>
    </pc:docChg>
  </pc:docChgLst>
  <pc:docChgLst>
    <pc:chgData name="Osmond, Jamie Lynne" userId="S::osmondj@hastingscounty.com::744159cd-bafa-4fca-813b-38a1dcc48229" providerId="AD" clId="Web-{2DBFE3C1-BAB9-D81E-8C99-C9192BDF932E}"/>
    <pc:docChg chg="modSld">
      <pc:chgData name="Osmond, Jamie Lynne" userId="S::osmondj@hastingscounty.com::744159cd-bafa-4fca-813b-38a1dcc48229" providerId="AD" clId="Web-{2DBFE3C1-BAB9-D81E-8C99-C9192BDF932E}" dt="2025-03-11T15:05:25.951" v="6" actId="20577"/>
      <pc:docMkLst>
        <pc:docMk/>
      </pc:docMkLst>
      <pc:sldChg chg="modSp">
        <pc:chgData name="Osmond, Jamie Lynne" userId="S::osmondj@hastingscounty.com::744159cd-bafa-4fca-813b-38a1dcc48229" providerId="AD" clId="Web-{2DBFE3C1-BAB9-D81E-8C99-C9192BDF932E}" dt="2025-03-11T15:05:25.951" v="6" actId="20577"/>
        <pc:sldMkLst>
          <pc:docMk/>
          <pc:sldMk cId="33887808" sldId="379"/>
        </pc:sldMkLst>
        <pc:spChg chg="mod">
          <ac:chgData name="Osmond, Jamie Lynne" userId="S::osmondj@hastingscounty.com::744159cd-bafa-4fca-813b-38a1dcc48229" providerId="AD" clId="Web-{2DBFE3C1-BAB9-D81E-8C99-C9192BDF932E}" dt="2025-03-11T15:05:25.951" v="6" actId="20577"/>
          <ac:spMkLst>
            <pc:docMk/>
            <pc:sldMk cId="33887808" sldId="379"/>
            <ac:spMk id="6" creationId="{8612E9E0-A294-845D-60CC-BA9F3BBC9A0D}"/>
          </ac:spMkLst>
        </pc:spChg>
      </pc:sldChg>
    </pc:docChg>
  </pc:docChgLst>
  <pc:docChgLst>
    <pc:chgData name="Osmond, Jamie Lynne" userId="S::osmondj@hastingscounty.com::744159cd-bafa-4fca-813b-38a1dcc48229" providerId="AD" clId="Web-{608F7A81-D4B2-816C-4453-B61BC32FB2D3}"/>
    <pc:docChg chg="mod modSld sldOrd">
      <pc:chgData name="Osmond, Jamie Lynne" userId="S::osmondj@hastingscounty.com::744159cd-bafa-4fca-813b-38a1dcc48229" providerId="AD" clId="Web-{608F7A81-D4B2-816C-4453-B61BC32FB2D3}" dt="2025-02-25T02:36:17.404" v="1164" actId="20577"/>
      <pc:docMkLst>
        <pc:docMk/>
      </pc:docMkLst>
      <pc:sldChg chg="modSp">
        <pc:chgData name="Osmond, Jamie Lynne" userId="S::osmondj@hastingscounty.com::744159cd-bafa-4fca-813b-38a1dcc48229" providerId="AD" clId="Web-{608F7A81-D4B2-816C-4453-B61BC32FB2D3}" dt="2025-02-24T16:31:36.727" v="548" actId="20577"/>
        <pc:sldMkLst>
          <pc:docMk/>
          <pc:sldMk cId="3613495066" sldId="307"/>
        </pc:sldMkLst>
        <pc:spChg chg="mod">
          <ac:chgData name="Osmond, Jamie Lynne" userId="S::osmondj@hastingscounty.com::744159cd-bafa-4fca-813b-38a1dcc48229" providerId="AD" clId="Web-{608F7A81-D4B2-816C-4453-B61BC32FB2D3}" dt="2025-02-24T16:18:03.764" v="483" actId="20577"/>
          <ac:spMkLst>
            <pc:docMk/>
            <pc:sldMk cId="3613495066" sldId="307"/>
            <ac:spMk id="2" creationId="{34B8BE61-9A33-0B4B-D93E-05A72CF11A79}"/>
          </ac:spMkLst>
        </pc:spChg>
        <pc:spChg chg="mod">
          <ac:chgData name="Osmond, Jamie Lynne" userId="S::osmondj@hastingscounty.com::744159cd-bafa-4fca-813b-38a1dcc48229" providerId="AD" clId="Web-{608F7A81-D4B2-816C-4453-B61BC32FB2D3}" dt="2025-02-24T16:31:36.727" v="548" actId="20577"/>
          <ac:spMkLst>
            <pc:docMk/>
            <pc:sldMk cId="3613495066" sldId="307"/>
            <ac:spMk id="9" creationId="{B567D57D-FD80-6C9A-2106-82BB9E011D3B}"/>
          </ac:spMkLst>
        </pc:spChg>
      </pc:sldChg>
      <pc:sldChg chg="modSp">
        <pc:chgData name="Osmond, Jamie Lynne" userId="S::osmondj@hastingscounty.com::744159cd-bafa-4fca-813b-38a1dcc48229" providerId="AD" clId="Web-{608F7A81-D4B2-816C-4453-B61BC32FB2D3}" dt="2025-02-24T17:13:07.342" v="691" actId="20577"/>
        <pc:sldMkLst>
          <pc:docMk/>
          <pc:sldMk cId="1489269130" sldId="309"/>
        </pc:sldMkLst>
        <pc:spChg chg="mod">
          <ac:chgData name="Osmond, Jamie Lynne" userId="S::osmondj@hastingscounty.com::744159cd-bafa-4fca-813b-38a1dcc48229" providerId="AD" clId="Web-{608F7A81-D4B2-816C-4453-B61BC32FB2D3}" dt="2025-02-24T17:13:07.342" v="691" actId="20577"/>
          <ac:spMkLst>
            <pc:docMk/>
            <pc:sldMk cId="1489269130" sldId="309"/>
            <ac:spMk id="9" creationId="{B9F7035B-20B5-1F5A-C38D-419FC4D9CC49}"/>
          </ac:spMkLst>
        </pc:spChg>
      </pc:sldChg>
      <pc:sldChg chg="addSp delSp modSp">
        <pc:chgData name="Osmond, Jamie Lynne" userId="S::osmondj@hastingscounty.com::744159cd-bafa-4fca-813b-38a1dcc48229" providerId="AD" clId="Web-{608F7A81-D4B2-816C-4453-B61BC32FB2D3}" dt="2025-02-25T02:35:14.950" v="1156" actId="20577"/>
        <pc:sldMkLst>
          <pc:docMk/>
          <pc:sldMk cId="3653106204" sldId="314"/>
        </pc:sldMkLst>
        <pc:spChg chg="mod">
          <ac:chgData name="Osmond, Jamie Lynne" userId="S::osmondj@hastingscounty.com::744159cd-bafa-4fca-813b-38a1dcc48229" providerId="AD" clId="Web-{608F7A81-D4B2-816C-4453-B61BC32FB2D3}" dt="2025-02-25T02:35:14.950" v="1156" actId="20577"/>
          <ac:spMkLst>
            <pc:docMk/>
            <pc:sldMk cId="3653106204" sldId="314"/>
            <ac:spMk id="9" creationId="{AC6913E2-AAFD-AF84-D661-04EC280FA8BB}"/>
          </ac:spMkLst>
        </pc:spChg>
        <pc:graphicFrameChg chg="mod modGraphic">
          <ac:chgData name="Osmond, Jamie Lynne" userId="S::osmondj@hastingscounty.com::744159cd-bafa-4fca-813b-38a1dcc48229" providerId="AD" clId="Web-{608F7A81-D4B2-816C-4453-B61BC32FB2D3}" dt="2025-02-25T02:34:57.450" v="1145"/>
          <ac:graphicFrameMkLst>
            <pc:docMk/>
            <pc:sldMk cId="3653106204" sldId="314"/>
            <ac:graphicFrameMk id="2" creationId="{CDBE0A90-F3CC-FB20-4267-6D9210E4E31F}"/>
          </ac:graphicFrameMkLst>
        </pc:graphicFrameChg>
      </pc:sldChg>
      <pc:sldChg chg="modSp">
        <pc:chgData name="Osmond, Jamie Lynne" userId="S::osmondj@hastingscounty.com::744159cd-bafa-4fca-813b-38a1dcc48229" providerId="AD" clId="Web-{608F7A81-D4B2-816C-4453-B61BC32FB2D3}" dt="2025-02-24T19:16:15.021" v="1113" actId="20577"/>
        <pc:sldMkLst>
          <pc:docMk/>
          <pc:sldMk cId="509746264" sldId="342"/>
        </pc:sldMkLst>
        <pc:spChg chg="mod">
          <ac:chgData name="Osmond, Jamie Lynne" userId="S::osmondj@hastingscounty.com::744159cd-bafa-4fca-813b-38a1dcc48229" providerId="AD" clId="Web-{608F7A81-D4B2-816C-4453-B61BC32FB2D3}" dt="2025-02-24T19:16:15.021" v="1113" actId="20577"/>
          <ac:spMkLst>
            <pc:docMk/>
            <pc:sldMk cId="509746264" sldId="342"/>
            <ac:spMk id="2" creationId="{01992421-C658-49AD-B223-40BF5BBD9FDE}"/>
          </ac:spMkLst>
        </pc:spChg>
      </pc:sldChg>
      <pc:sldChg chg="modSp">
        <pc:chgData name="Osmond, Jamie Lynne" userId="S::osmondj@hastingscounty.com::744159cd-bafa-4fca-813b-38a1dcc48229" providerId="AD" clId="Web-{608F7A81-D4B2-816C-4453-B61BC32FB2D3}" dt="2025-02-24T19:06:38.575" v="884" actId="20577"/>
        <pc:sldMkLst>
          <pc:docMk/>
          <pc:sldMk cId="3324674110" sldId="349"/>
        </pc:sldMkLst>
        <pc:spChg chg="mod">
          <ac:chgData name="Osmond, Jamie Lynne" userId="S::osmondj@hastingscounty.com::744159cd-bafa-4fca-813b-38a1dcc48229" providerId="AD" clId="Web-{608F7A81-D4B2-816C-4453-B61BC32FB2D3}" dt="2025-02-24T19:06:38.575" v="884" actId="20577"/>
          <ac:spMkLst>
            <pc:docMk/>
            <pc:sldMk cId="3324674110" sldId="349"/>
            <ac:spMk id="2" creationId="{12E09AD1-22FE-2823-5ABB-2DA48273AABE}"/>
          </ac:spMkLst>
        </pc:spChg>
      </pc:sldChg>
      <pc:sldChg chg="modSp">
        <pc:chgData name="Osmond, Jamie Lynne" userId="S::osmondj@hastingscounty.com::744159cd-bafa-4fca-813b-38a1dcc48229" providerId="AD" clId="Web-{608F7A81-D4B2-816C-4453-B61BC32FB2D3}" dt="2025-02-24T19:15:52.927" v="1097" actId="20577"/>
        <pc:sldMkLst>
          <pc:docMk/>
          <pc:sldMk cId="269564205" sldId="372"/>
        </pc:sldMkLst>
        <pc:spChg chg="mod">
          <ac:chgData name="Osmond, Jamie Lynne" userId="S::osmondj@hastingscounty.com::744159cd-bafa-4fca-813b-38a1dcc48229" providerId="AD" clId="Web-{608F7A81-D4B2-816C-4453-B61BC32FB2D3}" dt="2025-02-24T19:15:52.927" v="1097" actId="20577"/>
          <ac:spMkLst>
            <pc:docMk/>
            <pc:sldMk cId="269564205" sldId="372"/>
            <ac:spMk id="3" creationId="{2553DBE2-89D4-0086-AD6A-D74D1FEAC1AF}"/>
          </ac:spMkLst>
        </pc:spChg>
      </pc:sldChg>
      <pc:sldChg chg="modSp">
        <pc:chgData name="Osmond, Jamie Lynne" userId="S::osmondj@hastingscounty.com::744159cd-bafa-4fca-813b-38a1dcc48229" providerId="AD" clId="Web-{608F7A81-D4B2-816C-4453-B61BC32FB2D3}" dt="2025-02-25T02:36:17.404" v="1164" actId="20577"/>
        <pc:sldMkLst>
          <pc:docMk/>
          <pc:sldMk cId="477776721" sldId="376"/>
        </pc:sldMkLst>
        <pc:spChg chg="mod">
          <ac:chgData name="Osmond, Jamie Lynne" userId="S::osmondj@hastingscounty.com::744159cd-bafa-4fca-813b-38a1dcc48229" providerId="AD" clId="Web-{608F7A81-D4B2-816C-4453-B61BC32FB2D3}" dt="2025-02-25T02:36:17.404" v="1164" actId="20577"/>
          <ac:spMkLst>
            <pc:docMk/>
            <pc:sldMk cId="477776721" sldId="376"/>
            <ac:spMk id="7" creationId="{E37FFDDF-772D-3D5D-1752-6426E418D0CB}"/>
          </ac:spMkLst>
        </pc:spChg>
      </pc:sldChg>
      <pc:sldChg chg="modSp ord">
        <pc:chgData name="Osmond, Jamie Lynne" userId="S::osmondj@hastingscounty.com::744159cd-bafa-4fca-813b-38a1dcc48229" providerId="AD" clId="Web-{608F7A81-D4B2-816C-4453-B61BC32FB2D3}" dt="2025-02-24T16:35:57.231" v="627" actId="20577"/>
        <pc:sldMkLst>
          <pc:docMk/>
          <pc:sldMk cId="714517135" sldId="377"/>
        </pc:sldMkLst>
        <pc:spChg chg="mod">
          <ac:chgData name="Osmond, Jamie Lynne" userId="S::osmondj@hastingscounty.com::744159cd-bafa-4fca-813b-38a1dcc48229" providerId="AD" clId="Web-{608F7A81-D4B2-816C-4453-B61BC32FB2D3}" dt="2025-02-24T16:35:57.231" v="627" actId="20577"/>
          <ac:spMkLst>
            <pc:docMk/>
            <pc:sldMk cId="714517135" sldId="377"/>
            <ac:spMk id="4" creationId="{701A369A-60E6-59E3-768E-4DB4C5D866D9}"/>
          </ac:spMkLst>
        </pc:spChg>
      </pc:sldChg>
      <pc:sldChg chg="delSp modSp">
        <pc:chgData name="Osmond, Jamie Lynne" userId="S::osmondj@hastingscounty.com::744159cd-bafa-4fca-813b-38a1dcc48229" providerId="AD" clId="Web-{608F7A81-D4B2-816C-4453-B61BC32FB2D3}" dt="2025-02-24T16:08:11.429" v="374" actId="1076"/>
        <pc:sldMkLst>
          <pc:docMk/>
          <pc:sldMk cId="33887808" sldId="379"/>
        </pc:sldMkLst>
        <pc:spChg chg="mod">
          <ac:chgData name="Osmond, Jamie Lynne" userId="S::osmondj@hastingscounty.com::744159cd-bafa-4fca-813b-38a1dcc48229" providerId="AD" clId="Web-{608F7A81-D4B2-816C-4453-B61BC32FB2D3}" dt="2025-02-24T16:07:53.538" v="372" actId="14100"/>
          <ac:spMkLst>
            <pc:docMk/>
            <pc:sldMk cId="33887808" sldId="379"/>
            <ac:spMk id="4" creationId="{148CF04A-1FE7-9392-3277-3ACB8E51F484}"/>
          </ac:spMkLst>
        </pc:spChg>
        <pc:spChg chg="mod">
          <ac:chgData name="Osmond, Jamie Lynne" userId="S::osmondj@hastingscounty.com::744159cd-bafa-4fca-813b-38a1dcc48229" providerId="AD" clId="Web-{608F7A81-D4B2-816C-4453-B61BC32FB2D3}" dt="2025-02-24T16:08:11.429" v="374" actId="1076"/>
          <ac:spMkLst>
            <pc:docMk/>
            <pc:sldMk cId="33887808" sldId="379"/>
            <ac:spMk id="6" creationId="{8612E9E0-A294-845D-60CC-BA9F3BBC9A0D}"/>
          </ac:spMkLst>
        </pc:spChg>
      </pc:sldChg>
      <pc:sldChg chg="modSp">
        <pc:chgData name="Osmond, Jamie Lynne" userId="S::osmondj@hastingscounty.com::744159cd-bafa-4fca-813b-38a1dcc48229" providerId="AD" clId="Web-{608F7A81-D4B2-816C-4453-B61BC32FB2D3}" dt="2025-02-24T19:05:29.886" v="832" actId="20577"/>
        <pc:sldMkLst>
          <pc:docMk/>
          <pc:sldMk cId="3527840444" sldId="381"/>
        </pc:sldMkLst>
        <pc:spChg chg="mod">
          <ac:chgData name="Osmond, Jamie Lynne" userId="S::osmondj@hastingscounty.com::744159cd-bafa-4fca-813b-38a1dcc48229" providerId="AD" clId="Web-{608F7A81-D4B2-816C-4453-B61BC32FB2D3}" dt="2025-02-24T19:05:29.886" v="832" actId="20577"/>
          <ac:spMkLst>
            <pc:docMk/>
            <pc:sldMk cId="3527840444" sldId="381"/>
            <ac:spMk id="9" creationId="{AC6913E2-AAFD-AF84-D661-04EC280FA8BB}"/>
          </ac:spMkLst>
        </pc:spChg>
      </pc:sldChg>
      <pc:sldChg chg="modSp">
        <pc:chgData name="Osmond, Jamie Lynne" userId="S::osmondj@hastingscounty.com::744159cd-bafa-4fca-813b-38a1dcc48229" providerId="AD" clId="Web-{608F7A81-D4B2-816C-4453-B61BC32FB2D3}" dt="2025-02-24T19:11:06.626" v="934" actId="20577"/>
        <pc:sldMkLst>
          <pc:docMk/>
          <pc:sldMk cId="857754649" sldId="383"/>
        </pc:sldMkLst>
        <pc:spChg chg="mod">
          <ac:chgData name="Osmond, Jamie Lynne" userId="S::osmondj@hastingscounty.com::744159cd-bafa-4fca-813b-38a1dcc48229" providerId="AD" clId="Web-{608F7A81-D4B2-816C-4453-B61BC32FB2D3}" dt="2025-02-24T19:11:06.626" v="934" actId="20577"/>
          <ac:spMkLst>
            <pc:docMk/>
            <pc:sldMk cId="857754649" sldId="383"/>
            <ac:spMk id="2" creationId="{E37FFDDF-772D-3D5D-1752-6426E418D0CB}"/>
          </ac:spMkLst>
        </pc:spChg>
      </pc:sldChg>
      <pc:sldChg chg="modSp">
        <pc:chgData name="Osmond, Jamie Lynne" userId="S::osmondj@hastingscounty.com::744159cd-bafa-4fca-813b-38a1dcc48229" providerId="AD" clId="Web-{608F7A81-D4B2-816C-4453-B61BC32FB2D3}" dt="2025-02-25T02:36:03.857" v="1162" actId="20577"/>
        <pc:sldMkLst>
          <pc:docMk/>
          <pc:sldMk cId="1068253741" sldId="385"/>
        </pc:sldMkLst>
        <pc:spChg chg="mod">
          <ac:chgData name="Osmond, Jamie Lynne" userId="S::osmondj@hastingscounty.com::744159cd-bafa-4fca-813b-38a1dcc48229" providerId="AD" clId="Web-{608F7A81-D4B2-816C-4453-B61BC32FB2D3}" dt="2025-02-25T02:36:03.857" v="1162" actId="20577"/>
          <ac:spMkLst>
            <pc:docMk/>
            <pc:sldMk cId="1068253741" sldId="385"/>
            <ac:spMk id="2" creationId="{E37FFDDF-772D-3D5D-1752-6426E418D0CB}"/>
          </ac:spMkLst>
        </pc:spChg>
      </pc:sldChg>
      <pc:sldChg chg="modSp">
        <pc:chgData name="Osmond, Jamie Lynne" userId="S::osmondj@hastingscounty.com::744159cd-bafa-4fca-813b-38a1dcc48229" providerId="AD" clId="Web-{608F7A81-D4B2-816C-4453-B61BC32FB2D3}" dt="2025-02-24T19:09:34.484" v="908" actId="20577"/>
        <pc:sldMkLst>
          <pc:docMk/>
          <pc:sldMk cId="1978150091" sldId="386"/>
        </pc:sldMkLst>
        <pc:spChg chg="mod">
          <ac:chgData name="Osmond, Jamie Lynne" userId="S::osmondj@hastingscounty.com::744159cd-bafa-4fca-813b-38a1dcc48229" providerId="AD" clId="Web-{608F7A81-D4B2-816C-4453-B61BC32FB2D3}" dt="2025-02-24T19:09:34.484" v="908" actId="20577"/>
          <ac:spMkLst>
            <pc:docMk/>
            <pc:sldMk cId="1978150091" sldId="386"/>
            <ac:spMk id="2" creationId="{E37FFDDF-772D-3D5D-1752-6426E418D0CB}"/>
          </ac:spMkLst>
        </pc:spChg>
      </pc:sldChg>
      <pc:sldChg chg="modSp">
        <pc:chgData name="Osmond, Jamie Lynne" userId="S::osmondj@hastingscounty.com::744159cd-bafa-4fca-813b-38a1dcc48229" providerId="AD" clId="Web-{608F7A81-D4B2-816C-4453-B61BC32FB2D3}" dt="2025-02-24T19:12:52.252" v="977" actId="20577"/>
        <pc:sldMkLst>
          <pc:docMk/>
          <pc:sldMk cId="450495906" sldId="388"/>
        </pc:sldMkLst>
        <pc:spChg chg="mod">
          <ac:chgData name="Osmond, Jamie Lynne" userId="S::osmondj@hastingscounty.com::744159cd-bafa-4fca-813b-38a1dcc48229" providerId="AD" clId="Web-{608F7A81-D4B2-816C-4453-B61BC32FB2D3}" dt="2025-02-24T19:12:52.252" v="977" actId="20577"/>
          <ac:spMkLst>
            <pc:docMk/>
            <pc:sldMk cId="450495906" sldId="388"/>
            <ac:spMk id="2" creationId="{E37FFDDF-772D-3D5D-1752-6426E418D0CB}"/>
          </ac:spMkLst>
        </pc:spChg>
      </pc:sldChg>
      <pc:sldChg chg="modSp">
        <pc:chgData name="Osmond, Jamie Lynne" userId="S::osmondj@hastingscounty.com::744159cd-bafa-4fca-813b-38a1dcc48229" providerId="AD" clId="Web-{608F7A81-D4B2-816C-4453-B61BC32FB2D3}" dt="2025-02-24T19:13:59.847" v="1011" actId="20577"/>
        <pc:sldMkLst>
          <pc:docMk/>
          <pc:sldMk cId="3398834784" sldId="392"/>
        </pc:sldMkLst>
      </pc:sldChg>
    </pc:docChg>
  </pc:docChgLst>
  <pc:docChgLst>
    <pc:chgData name="Osmond, Jamie Lynne" userId="S::osmondj@hastingscounty.com::744159cd-bafa-4fca-813b-38a1dcc48229" providerId="AD" clId="Web-{DE041654-993B-7165-9E67-1C1CE834557D}"/>
    <pc:docChg chg="modSld sldOrd">
      <pc:chgData name="Osmond, Jamie Lynne" userId="S::osmondj@hastingscounty.com::744159cd-bafa-4fca-813b-38a1dcc48229" providerId="AD" clId="Web-{DE041654-993B-7165-9E67-1C1CE834557D}" dt="2025-03-10T17:06:57.879" v="343" actId="20577"/>
      <pc:docMkLst>
        <pc:docMk/>
      </pc:docMkLst>
      <pc:sldChg chg="modSp">
        <pc:chgData name="Osmond, Jamie Lynne" userId="S::osmondj@hastingscounty.com::744159cd-bafa-4fca-813b-38a1dcc48229" providerId="AD" clId="Web-{DE041654-993B-7165-9E67-1C1CE834557D}" dt="2025-03-10T17:03:10.482" v="297" actId="20577"/>
        <pc:sldMkLst>
          <pc:docMk/>
          <pc:sldMk cId="3653106204" sldId="314"/>
        </pc:sldMkLst>
        <pc:spChg chg="mod">
          <ac:chgData name="Osmond, Jamie Lynne" userId="S::osmondj@hastingscounty.com::744159cd-bafa-4fca-813b-38a1dcc48229" providerId="AD" clId="Web-{DE041654-993B-7165-9E67-1C1CE834557D}" dt="2025-03-10T17:03:10.482" v="297" actId="20577"/>
          <ac:spMkLst>
            <pc:docMk/>
            <pc:sldMk cId="3653106204" sldId="314"/>
            <ac:spMk id="9" creationId="{AC6913E2-AAFD-AF84-D661-04EC280FA8BB}"/>
          </ac:spMkLst>
        </pc:spChg>
      </pc:sldChg>
      <pc:sldChg chg="modSp ord">
        <pc:chgData name="Osmond, Jamie Lynne" userId="S::osmondj@hastingscounty.com::744159cd-bafa-4fca-813b-38a1dcc48229" providerId="AD" clId="Web-{DE041654-993B-7165-9E67-1C1CE834557D}" dt="2025-03-10T17:06:09.331" v="298"/>
        <pc:sldMkLst>
          <pc:docMk/>
          <pc:sldMk cId="509746264" sldId="342"/>
        </pc:sldMkLst>
        <pc:graphicFrameChg chg="mod modGraphic">
          <ac:chgData name="Osmond, Jamie Lynne" userId="S::osmondj@hastingscounty.com::744159cd-bafa-4fca-813b-38a1dcc48229" providerId="AD" clId="Web-{DE041654-993B-7165-9E67-1C1CE834557D}" dt="2025-03-10T16:38:39.977" v="33"/>
          <ac:graphicFrameMkLst>
            <pc:docMk/>
            <pc:sldMk cId="509746264" sldId="342"/>
            <ac:graphicFrameMk id="6" creationId="{43135729-F071-7EA7-5F16-1CAD014DEC47}"/>
          </ac:graphicFrameMkLst>
        </pc:graphicFrameChg>
      </pc:sldChg>
      <pc:sldChg chg="modSp">
        <pc:chgData name="Osmond, Jamie Lynne" userId="S::osmondj@hastingscounty.com::744159cd-bafa-4fca-813b-38a1dcc48229" providerId="AD" clId="Web-{DE041654-993B-7165-9E67-1C1CE834557D}" dt="2025-03-10T16:58:52.132" v="177" actId="20577"/>
        <pc:sldMkLst>
          <pc:docMk/>
          <pc:sldMk cId="3324674110" sldId="349"/>
        </pc:sldMkLst>
        <pc:spChg chg="mod">
          <ac:chgData name="Osmond, Jamie Lynne" userId="S::osmondj@hastingscounty.com::744159cd-bafa-4fca-813b-38a1dcc48229" providerId="AD" clId="Web-{DE041654-993B-7165-9E67-1C1CE834557D}" dt="2025-03-10T16:58:52.132" v="177" actId="20577"/>
          <ac:spMkLst>
            <pc:docMk/>
            <pc:sldMk cId="3324674110" sldId="349"/>
            <ac:spMk id="2" creationId="{12E09AD1-22FE-2823-5ABB-2DA48273AABE}"/>
          </ac:spMkLst>
        </pc:spChg>
      </pc:sldChg>
      <pc:sldChg chg="modSp">
        <pc:chgData name="Osmond, Jamie Lynne" userId="S::osmondj@hastingscounty.com::744159cd-bafa-4fca-813b-38a1dcc48229" providerId="AD" clId="Web-{DE041654-993B-7165-9E67-1C1CE834557D}" dt="2025-03-10T17:06:57.879" v="343" actId="20577"/>
        <pc:sldMkLst>
          <pc:docMk/>
          <pc:sldMk cId="269564205" sldId="372"/>
        </pc:sldMkLst>
        <pc:spChg chg="mod">
          <ac:chgData name="Osmond, Jamie Lynne" userId="S::osmondj@hastingscounty.com::744159cd-bafa-4fca-813b-38a1dcc48229" providerId="AD" clId="Web-{DE041654-993B-7165-9E67-1C1CE834557D}" dt="2025-03-10T17:06:57.879" v="343" actId="20577"/>
          <ac:spMkLst>
            <pc:docMk/>
            <pc:sldMk cId="269564205" sldId="372"/>
            <ac:spMk id="3" creationId="{2553DBE2-89D4-0086-AD6A-D74D1FEAC1AF}"/>
          </ac:spMkLst>
        </pc:spChg>
      </pc:sldChg>
      <pc:sldChg chg="modSp">
        <pc:chgData name="Osmond, Jamie Lynne" userId="S::osmondj@hastingscounty.com::744159cd-bafa-4fca-813b-38a1dcc48229" providerId="AD" clId="Web-{DE041654-993B-7165-9E67-1C1CE834557D}" dt="2025-03-10T16:39:51.619" v="55"/>
        <pc:sldMkLst>
          <pc:docMk/>
          <pc:sldMk cId="1726605513" sldId="378"/>
        </pc:sldMkLst>
        <pc:graphicFrameChg chg="mod modGraphic">
          <ac:chgData name="Osmond, Jamie Lynne" userId="S::osmondj@hastingscounty.com::744159cd-bafa-4fca-813b-38a1dcc48229" providerId="AD" clId="Web-{DE041654-993B-7165-9E67-1C1CE834557D}" dt="2025-03-10T16:39:51.619" v="55"/>
          <ac:graphicFrameMkLst>
            <pc:docMk/>
            <pc:sldMk cId="1726605513" sldId="378"/>
            <ac:graphicFrameMk id="10" creationId="{19DBB9BC-669B-BA09-B459-7046091CEAD8}"/>
          </ac:graphicFrameMkLst>
        </pc:graphicFrameChg>
      </pc:sldChg>
    </pc:docChg>
  </pc:docChgLst>
  <pc:docChgLst>
    <pc:chgData name="Christopher, Sharon" userId="ea6089af-c8bf-4cbb-ba95-4da67f13bdf5" providerId="ADAL" clId="{8C76EDB8-D6D4-4FE7-B5D2-A85D21EE456C}"/>
    <pc:docChg chg="modSld">
      <pc:chgData name="Christopher, Sharon" userId="ea6089af-c8bf-4cbb-ba95-4da67f13bdf5" providerId="ADAL" clId="{8C76EDB8-D6D4-4FE7-B5D2-A85D21EE456C}" dt="2025-03-11T15:08:32.667" v="12" actId="20577"/>
      <pc:docMkLst>
        <pc:docMk/>
      </pc:docMkLst>
      <pc:sldChg chg="modSp mod">
        <pc:chgData name="Christopher, Sharon" userId="ea6089af-c8bf-4cbb-ba95-4da67f13bdf5" providerId="ADAL" clId="{8C76EDB8-D6D4-4FE7-B5D2-A85D21EE456C}" dt="2025-03-11T15:02:29.989" v="2" actId="20577"/>
        <pc:sldMkLst>
          <pc:docMk/>
          <pc:sldMk cId="1489269130" sldId="309"/>
        </pc:sldMkLst>
        <pc:spChg chg="mod">
          <ac:chgData name="Christopher, Sharon" userId="ea6089af-c8bf-4cbb-ba95-4da67f13bdf5" providerId="ADAL" clId="{8C76EDB8-D6D4-4FE7-B5D2-A85D21EE456C}" dt="2025-03-11T15:02:29.989" v="2" actId="20577"/>
          <ac:spMkLst>
            <pc:docMk/>
            <pc:sldMk cId="1489269130" sldId="309"/>
            <ac:spMk id="9" creationId="{B9F7035B-20B5-1F5A-C38D-419FC4D9CC49}"/>
          </ac:spMkLst>
        </pc:spChg>
      </pc:sldChg>
      <pc:sldChg chg="modSp mod">
        <pc:chgData name="Christopher, Sharon" userId="ea6089af-c8bf-4cbb-ba95-4da67f13bdf5" providerId="ADAL" clId="{8C76EDB8-D6D4-4FE7-B5D2-A85D21EE456C}" dt="2025-03-11T15:04:54.653" v="4" actId="114"/>
        <pc:sldMkLst>
          <pc:docMk/>
          <pc:sldMk cId="3653106204" sldId="314"/>
        </pc:sldMkLst>
        <pc:spChg chg="mod">
          <ac:chgData name="Christopher, Sharon" userId="ea6089af-c8bf-4cbb-ba95-4da67f13bdf5" providerId="ADAL" clId="{8C76EDB8-D6D4-4FE7-B5D2-A85D21EE456C}" dt="2025-03-11T15:04:54.653" v="4" actId="114"/>
          <ac:spMkLst>
            <pc:docMk/>
            <pc:sldMk cId="3653106204" sldId="314"/>
            <ac:spMk id="9" creationId="{AC6913E2-AAFD-AF84-D661-04EC280FA8BB}"/>
          </ac:spMkLst>
        </pc:spChg>
      </pc:sldChg>
      <pc:sldChg chg="modSp mod">
        <pc:chgData name="Christopher, Sharon" userId="ea6089af-c8bf-4cbb-ba95-4da67f13bdf5" providerId="ADAL" clId="{8C76EDB8-D6D4-4FE7-B5D2-A85D21EE456C}" dt="2025-03-11T15:04:15.481" v="3" actId="20577"/>
        <pc:sldMkLst>
          <pc:docMk/>
          <pc:sldMk cId="3324674110" sldId="349"/>
        </pc:sldMkLst>
        <pc:spChg chg="mod">
          <ac:chgData name="Christopher, Sharon" userId="ea6089af-c8bf-4cbb-ba95-4da67f13bdf5" providerId="ADAL" clId="{8C76EDB8-D6D4-4FE7-B5D2-A85D21EE456C}" dt="2025-03-11T15:04:15.481" v="3" actId="20577"/>
          <ac:spMkLst>
            <pc:docMk/>
            <pc:sldMk cId="3324674110" sldId="349"/>
            <ac:spMk id="2" creationId="{12E09AD1-22FE-2823-5ABB-2DA48273AABE}"/>
          </ac:spMkLst>
        </pc:spChg>
      </pc:sldChg>
      <pc:sldChg chg="modSp mod">
        <pc:chgData name="Christopher, Sharon" userId="ea6089af-c8bf-4cbb-ba95-4da67f13bdf5" providerId="ADAL" clId="{8C76EDB8-D6D4-4FE7-B5D2-A85D21EE456C}" dt="2025-03-11T15:05:45.035" v="11" actId="20577"/>
        <pc:sldMkLst>
          <pc:docMk/>
          <pc:sldMk cId="477776721" sldId="376"/>
        </pc:sldMkLst>
        <pc:spChg chg="mod">
          <ac:chgData name="Christopher, Sharon" userId="ea6089af-c8bf-4cbb-ba95-4da67f13bdf5" providerId="ADAL" clId="{8C76EDB8-D6D4-4FE7-B5D2-A85D21EE456C}" dt="2025-03-11T15:05:45.035" v="11" actId="20577"/>
          <ac:spMkLst>
            <pc:docMk/>
            <pc:sldMk cId="477776721" sldId="376"/>
            <ac:spMk id="7" creationId="{E37FFDDF-772D-3D5D-1752-6426E418D0CB}"/>
          </ac:spMkLst>
        </pc:spChg>
      </pc:sldChg>
      <pc:sldChg chg="modSp mod">
        <pc:chgData name="Christopher, Sharon" userId="ea6089af-c8bf-4cbb-ba95-4da67f13bdf5" providerId="ADAL" clId="{8C76EDB8-D6D4-4FE7-B5D2-A85D21EE456C}" dt="2025-03-11T15:08:32.667" v="12" actId="20577"/>
        <pc:sldMkLst>
          <pc:docMk/>
          <pc:sldMk cId="3527840444" sldId="381"/>
        </pc:sldMkLst>
        <pc:spChg chg="mod">
          <ac:chgData name="Christopher, Sharon" userId="ea6089af-c8bf-4cbb-ba95-4da67f13bdf5" providerId="ADAL" clId="{8C76EDB8-D6D4-4FE7-B5D2-A85D21EE456C}" dt="2025-03-11T15:08:32.667" v="12" actId="20577"/>
          <ac:spMkLst>
            <pc:docMk/>
            <pc:sldMk cId="3527840444" sldId="381"/>
            <ac:spMk id="9" creationId="{AC6913E2-AAFD-AF84-D661-04EC280FA8BB}"/>
          </ac:spMkLst>
        </pc:spChg>
      </pc:sldChg>
    </pc:docChg>
  </pc:docChgLst>
  <pc:docChgLst>
    <pc:chgData name="Bradley, Cathy" userId="S::bradleyc@hastingscounty.com::99dc7885-c83e-491a-a6be-2b45a09b7082" providerId="AD" clId="Web-{1521FCEA-A79F-D0F6-004F-2C5B8F02F0CF}"/>
    <pc:docChg chg="modSld">
      <pc:chgData name="Bradley, Cathy" userId="S::bradleyc@hastingscounty.com::99dc7885-c83e-491a-a6be-2b45a09b7082" providerId="AD" clId="Web-{1521FCEA-A79F-D0F6-004F-2C5B8F02F0CF}" dt="2025-03-10T20:47:50.456" v="324"/>
      <pc:docMkLst>
        <pc:docMk/>
      </pc:docMkLst>
      <pc:sldChg chg="modSp">
        <pc:chgData name="Bradley, Cathy" userId="S::bradleyc@hastingscounty.com::99dc7885-c83e-491a-a6be-2b45a09b7082" providerId="AD" clId="Web-{1521FCEA-A79F-D0F6-004F-2C5B8F02F0CF}" dt="2025-03-10T20:24:15.872" v="30" actId="20577"/>
        <pc:sldMkLst>
          <pc:docMk/>
          <pc:sldMk cId="3653106204" sldId="314"/>
        </pc:sldMkLst>
        <pc:spChg chg="mod">
          <ac:chgData name="Bradley, Cathy" userId="S::bradleyc@hastingscounty.com::99dc7885-c83e-491a-a6be-2b45a09b7082" providerId="AD" clId="Web-{1521FCEA-A79F-D0F6-004F-2C5B8F02F0CF}" dt="2025-03-10T20:24:15.872" v="30" actId="20577"/>
          <ac:spMkLst>
            <pc:docMk/>
            <pc:sldMk cId="3653106204" sldId="314"/>
            <ac:spMk id="9" creationId="{AC6913E2-AAFD-AF84-D661-04EC280FA8BB}"/>
          </ac:spMkLst>
        </pc:spChg>
      </pc:sldChg>
      <pc:sldChg chg="modSp">
        <pc:chgData name="Bradley, Cathy" userId="S::bradleyc@hastingscounty.com::99dc7885-c83e-491a-a6be-2b45a09b7082" providerId="AD" clId="Web-{1521FCEA-A79F-D0F6-004F-2C5B8F02F0CF}" dt="2025-03-10T20:47:50.456" v="324"/>
        <pc:sldMkLst>
          <pc:docMk/>
          <pc:sldMk cId="509746264" sldId="342"/>
        </pc:sldMkLst>
        <pc:graphicFrameChg chg="mod modGraphic">
          <ac:chgData name="Bradley, Cathy" userId="S::bradleyc@hastingscounty.com::99dc7885-c83e-491a-a6be-2b45a09b7082" providerId="AD" clId="Web-{1521FCEA-A79F-D0F6-004F-2C5B8F02F0CF}" dt="2025-03-10T20:47:50.456" v="324"/>
          <ac:graphicFrameMkLst>
            <pc:docMk/>
            <pc:sldMk cId="509746264" sldId="342"/>
            <ac:graphicFrameMk id="6" creationId="{43135729-F071-7EA7-5F16-1CAD014DEC47}"/>
          </ac:graphicFrameMkLst>
        </pc:graphicFrameChg>
      </pc:sldChg>
      <pc:sldChg chg="modSp">
        <pc:chgData name="Bradley, Cathy" userId="S::bradleyc@hastingscounty.com::99dc7885-c83e-491a-a6be-2b45a09b7082" providerId="AD" clId="Web-{1521FCEA-A79F-D0F6-004F-2C5B8F02F0CF}" dt="2025-03-10T20:23:51.512" v="26" actId="20577"/>
        <pc:sldMkLst>
          <pc:docMk/>
          <pc:sldMk cId="477776721" sldId="376"/>
        </pc:sldMkLst>
        <pc:spChg chg="mod">
          <ac:chgData name="Bradley, Cathy" userId="S::bradleyc@hastingscounty.com::99dc7885-c83e-491a-a6be-2b45a09b7082" providerId="AD" clId="Web-{1521FCEA-A79F-D0F6-004F-2C5B8F02F0CF}" dt="2025-03-10T20:23:51.512" v="26" actId="20577"/>
          <ac:spMkLst>
            <pc:docMk/>
            <pc:sldMk cId="477776721" sldId="376"/>
            <ac:spMk id="7" creationId="{E37FFDDF-772D-3D5D-1752-6426E418D0CB}"/>
          </ac:spMkLst>
        </pc:spChg>
      </pc:sldChg>
      <pc:sldChg chg="modSp">
        <pc:chgData name="Bradley, Cathy" userId="S::bradleyc@hastingscounty.com::99dc7885-c83e-491a-a6be-2b45a09b7082" providerId="AD" clId="Web-{1521FCEA-A79F-D0F6-004F-2C5B8F02F0CF}" dt="2025-03-10T20:24:44.231" v="31" actId="20577"/>
        <pc:sldMkLst>
          <pc:docMk/>
          <pc:sldMk cId="714517135" sldId="377"/>
        </pc:sldMkLst>
        <pc:spChg chg="mod">
          <ac:chgData name="Bradley, Cathy" userId="S::bradleyc@hastingscounty.com::99dc7885-c83e-491a-a6be-2b45a09b7082" providerId="AD" clId="Web-{1521FCEA-A79F-D0F6-004F-2C5B8F02F0CF}" dt="2025-03-10T20:24:44.231" v="31" actId="20577"/>
          <ac:spMkLst>
            <pc:docMk/>
            <pc:sldMk cId="714517135" sldId="377"/>
            <ac:spMk id="4" creationId="{701A369A-60E6-59E3-768E-4DB4C5D866D9}"/>
          </ac:spMkLst>
        </pc:spChg>
      </pc:sldChg>
      <pc:sldChg chg="modSp">
        <pc:chgData name="Bradley, Cathy" userId="S::bradleyc@hastingscounty.com::99dc7885-c83e-491a-a6be-2b45a09b7082" providerId="AD" clId="Web-{1521FCEA-A79F-D0F6-004F-2C5B8F02F0CF}" dt="2025-03-10T20:26:08.014" v="63"/>
        <pc:sldMkLst>
          <pc:docMk/>
          <pc:sldMk cId="1726605513" sldId="378"/>
        </pc:sldMkLst>
        <pc:spChg chg="mod">
          <ac:chgData name="Bradley, Cathy" userId="S::bradleyc@hastingscounty.com::99dc7885-c83e-491a-a6be-2b45a09b7082" providerId="AD" clId="Web-{1521FCEA-A79F-D0F6-004F-2C5B8F02F0CF}" dt="2025-03-10T20:25:28.513" v="42" actId="1076"/>
          <ac:spMkLst>
            <pc:docMk/>
            <pc:sldMk cId="1726605513" sldId="378"/>
            <ac:spMk id="8" creationId="{07F5A9A6-4293-9E9B-D634-DE327DA9693C}"/>
          </ac:spMkLst>
        </pc:spChg>
        <pc:graphicFrameChg chg="mod modGraphic">
          <ac:chgData name="Bradley, Cathy" userId="S::bradleyc@hastingscounty.com::99dc7885-c83e-491a-a6be-2b45a09b7082" providerId="AD" clId="Web-{1521FCEA-A79F-D0F6-004F-2C5B8F02F0CF}" dt="2025-03-10T20:26:08.014" v="63"/>
          <ac:graphicFrameMkLst>
            <pc:docMk/>
            <pc:sldMk cId="1726605513" sldId="378"/>
            <ac:graphicFrameMk id="10" creationId="{19DBB9BC-669B-BA09-B459-7046091CEAD8}"/>
          </ac:graphicFrameMkLst>
        </pc:graphicFrameChg>
      </pc:sldChg>
      <pc:sldChg chg="modSp">
        <pc:chgData name="Bradley, Cathy" userId="S::bradleyc@hastingscounty.com::99dc7885-c83e-491a-a6be-2b45a09b7082" providerId="AD" clId="Web-{1521FCEA-A79F-D0F6-004F-2C5B8F02F0CF}" dt="2025-03-10T20:23:00.277" v="12" actId="20577"/>
        <pc:sldMkLst>
          <pc:docMk/>
          <pc:sldMk cId="33887808" sldId="379"/>
        </pc:sldMkLst>
        <pc:spChg chg="mod">
          <ac:chgData name="Bradley, Cathy" userId="S::bradleyc@hastingscounty.com::99dc7885-c83e-491a-a6be-2b45a09b7082" providerId="AD" clId="Web-{1521FCEA-A79F-D0F6-004F-2C5B8F02F0CF}" dt="2025-03-10T20:23:00.277" v="12" actId="20577"/>
          <ac:spMkLst>
            <pc:docMk/>
            <pc:sldMk cId="33887808" sldId="379"/>
            <ac:spMk id="6" creationId="{8612E9E0-A294-845D-60CC-BA9F3BBC9A0D}"/>
          </ac:spMkLst>
        </pc:spChg>
      </pc:sldChg>
      <pc:sldChg chg="modSp">
        <pc:chgData name="Bradley, Cathy" userId="S::bradleyc@hastingscounty.com::99dc7885-c83e-491a-a6be-2b45a09b7082" providerId="AD" clId="Web-{1521FCEA-A79F-D0F6-004F-2C5B8F02F0CF}" dt="2025-03-10T20:26:45.218" v="70" actId="20577"/>
        <pc:sldMkLst>
          <pc:docMk/>
          <pc:sldMk cId="2681141221" sldId="380"/>
        </pc:sldMkLst>
        <pc:spChg chg="mod">
          <ac:chgData name="Bradley, Cathy" userId="S::bradleyc@hastingscounty.com::99dc7885-c83e-491a-a6be-2b45a09b7082" providerId="AD" clId="Web-{1521FCEA-A79F-D0F6-004F-2C5B8F02F0CF}" dt="2025-03-10T20:26:45.218" v="70" actId="20577"/>
          <ac:spMkLst>
            <pc:docMk/>
            <pc:sldMk cId="2681141221" sldId="380"/>
            <ac:spMk id="4" creationId="{158D179B-A47E-AC9C-D48E-C0CB062D4B32}"/>
          </ac:spMkLst>
        </pc:spChg>
      </pc:sldChg>
      <pc:sldChg chg="modSp">
        <pc:chgData name="Bradley, Cathy" userId="S::bradleyc@hastingscounty.com::99dc7885-c83e-491a-a6be-2b45a09b7082" providerId="AD" clId="Web-{1521FCEA-A79F-D0F6-004F-2C5B8F02F0CF}" dt="2025-03-10T20:29:37.705" v="80" actId="20577"/>
        <pc:sldMkLst>
          <pc:docMk/>
          <pc:sldMk cId="3527840444" sldId="381"/>
        </pc:sldMkLst>
        <pc:spChg chg="mod">
          <ac:chgData name="Bradley, Cathy" userId="S::bradleyc@hastingscounty.com::99dc7885-c83e-491a-a6be-2b45a09b7082" providerId="AD" clId="Web-{1521FCEA-A79F-D0F6-004F-2C5B8F02F0CF}" dt="2025-03-10T20:29:37.705" v="80" actId="20577"/>
          <ac:spMkLst>
            <pc:docMk/>
            <pc:sldMk cId="3527840444" sldId="381"/>
            <ac:spMk id="9" creationId="{AC6913E2-AAFD-AF84-D661-04EC280FA8BB}"/>
          </ac:spMkLst>
        </pc:spChg>
      </pc:sldChg>
      <pc:sldChg chg="modSp">
        <pc:chgData name="Bradley, Cathy" userId="S::bradleyc@hastingscounty.com::99dc7885-c83e-491a-a6be-2b45a09b7082" providerId="AD" clId="Web-{1521FCEA-A79F-D0F6-004F-2C5B8F02F0CF}" dt="2025-03-10T20:33:46.052" v="143" actId="20577"/>
        <pc:sldMkLst>
          <pc:docMk/>
          <pc:sldMk cId="2656429" sldId="382"/>
        </pc:sldMkLst>
        <pc:spChg chg="mod">
          <ac:chgData name="Bradley, Cathy" userId="S::bradleyc@hastingscounty.com::99dc7885-c83e-491a-a6be-2b45a09b7082" providerId="AD" clId="Web-{1521FCEA-A79F-D0F6-004F-2C5B8F02F0CF}" dt="2025-03-10T20:33:46.052" v="143" actId="20577"/>
          <ac:spMkLst>
            <pc:docMk/>
            <pc:sldMk cId="2656429" sldId="382"/>
            <ac:spMk id="2" creationId="{E37FFDDF-772D-3D5D-1752-6426E418D0CB}"/>
          </ac:spMkLst>
        </pc:spChg>
      </pc:sldChg>
      <pc:sldChg chg="modSp">
        <pc:chgData name="Bradley, Cathy" userId="S::bradleyc@hastingscounty.com::99dc7885-c83e-491a-a6be-2b45a09b7082" providerId="AD" clId="Web-{1521FCEA-A79F-D0F6-004F-2C5B8F02F0CF}" dt="2025-03-10T20:33:20.177" v="140" actId="20577"/>
        <pc:sldMkLst>
          <pc:docMk/>
          <pc:sldMk cId="857754649" sldId="383"/>
        </pc:sldMkLst>
        <pc:spChg chg="mod">
          <ac:chgData name="Bradley, Cathy" userId="S::bradleyc@hastingscounty.com::99dc7885-c83e-491a-a6be-2b45a09b7082" providerId="AD" clId="Web-{1521FCEA-A79F-D0F6-004F-2C5B8F02F0CF}" dt="2025-03-10T20:33:20.177" v="140" actId="20577"/>
          <ac:spMkLst>
            <pc:docMk/>
            <pc:sldMk cId="857754649" sldId="383"/>
            <ac:spMk id="2" creationId="{E37FFDDF-772D-3D5D-1752-6426E418D0CB}"/>
          </ac:spMkLst>
        </pc:spChg>
      </pc:sldChg>
      <pc:sldChg chg="modSp">
        <pc:chgData name="Bradley, Cathy" userId="S::bradleyc@hastingscounty.com::99dc7885-c83e-491a-a6be-2b45a09b7082" providerId="AD" clId="Web-{1521FCEA-A79F-D0F6-004F-2C5B8F02F0CF}" dt="2025-03-10T20:23:28.886" v="21" actId="20577"/>
        <pc:sldMkLst>
          <pc:docMk/>
          <pc:sldMk cId="1068253741" sldId="385"/>
        </pc:sldMkLst>
        <pc:spChg chg="mod">
          <ac:chgData name="Bradley, Cathy" userId="S::bradleyc@hastingscounty.com::99dc7885-c83e-491a-a6be-2b45a09b7082" providerId="AD" clId="Web-{1521FCEA-A79F-D0F6-004F-2C5B8F02F0CF}" dt="2025-03-10T20:23:28.886" v="21" actId="20577"/>
          <ac:spMkLst>
            <pc:docMk/>
            <pc:sldMk cId="1068253741" sldId="385"/>
            <ac:spMk id="2" creationId="{E37FFDDF-772D-3D5D-1752-6426E418D0CB}"/>
          </ac:spMkLst>
        </pc:spChg>
      </pc:sldChg>
      <pc:sldChg chg="modSp">
        <pc:chgData name="Bradley, Cathy" userId="S::bradleyc@hastingscounty.com::99dc7885-c83e-491a-a6be-2b45a09b7082" providerId="AD" clId="Web-{1521FCEA-A79F-D0F6-004F-2C5B8F02F0CF}" dt="2025-03-10T20:34:44.178" v="158" actId="20577"/>
        <pc:sldMkLst>
          <pc:docMk/>
          <pc:sldMk cId="1978150091" sldId="386"/>
        </pc:sldMkLst>
        <pc:spChg chg="mod">
          <ac:chgData name="Bradley, Cathy" userId="S::bradleyc@hastingscounty.com::99dc7885-c83e-491a-a6be-2b45a09b7082" providerId="AD" clId="Web-{1521FCEA-A79F-D0F6-004F-2C5B8F02F0CF}" dt="2025-03-10T20:34:44.178" v="158" actId="20577"/>
          <ac:spMkLst>
            <pc:docMk/>
            <pc:sldMk cId="1978150091" sldId="386"/>
            <ac:spMk id="2" creationId="{E37FFDDF-772D-3D5D-1752-6426E418D0CB}"/>
          </ac:spMkLst>
        </pc:spChg>
      </pc:sldChg>
      <pc:sldChg chg="modSp">
        <pc:chgData name="Bradley, Cathy" userId="S::bradleyc@hastingscounty.com::99dc7885-c83e-491a-a6be-2b45a09b7082" providerId="AD" clId="Web-{1521FCEA-A79F-D0F6-004F-2C5B8F02F0CF}" dt="2025-03-10T20:36:50.899" v="197" actId="20577"/>
        <pc:sldMkLst>
          <pc:docMk/>
          <pc:sldMk cId="450495906" sldId="388"/>
        </pc:sldMkLst>
        <pc:spChg chg="mod">
          <ac:chgData name="Bradley, Cathy" userId="S::bradleyc@hastingscounty.com::99dc7885-c83e-491a-a6be-2b45a09b7082" providerId="AD" clId="Web-{1521FCEA-A79F-D0F6-004F-2C5B8F02F0CF}" dt="2025-03-10T20:36:50.899" v="197" actId="20577"/>
          <ac:spMkLst>
            <pc:docMk/>
            <pc:sldMk cId="450495906" sldId="388"/>
            <ac:spMk id="2" creationId="{E37FFDDF-772D-3D5D-1752-6426E418D0CB}"/>
          </ac:spMkLst>
        </pc:spChg>
      </pc:sldChg>
      <pc:sldChg chg="modSp">
        <pc:chgData name="Bradley, Cathy" userId="S::bradleyc@hastingscounty.com::99dc7885-c83e-491a-a6be-2b45a09b7082" providerId="AD" clId="Web-{1521FCEA-A79F-D0F6-004F-2C5B8F02F0CF}" dt="2025-03-10T20:43:21.749" v="216" actId="20577"/>
        <pc:sldMkLst>
          <pc:docMk/>
          <pc:sldMk cId="1338940159" sldId="389"/>
        </pc:sldMkLst>
        <pc:spChg chg="mod">
          <ac:chgData name="Bradley, Cathy" userId="S::bradleyc@hastingscounty.com::99dc7885-c83e-491a-a6be-2b45a09b7082" providerId="AD" clId="Web-{1521FCEA-A79F-D0F6-004F-2C5B8F02F0CF}" dt="2025-03-10T20:43:21.749" v="216" actId="20577"/>
          <ac:spMkLst>
            <pc:docMk/>
            <pc:sldMk cId="1338940159" sldId="389"/>
            <ac:spMk id="2" creationId="{05090759-3A94-6605-1B54-DF02C8E1EE9B}"/>
          </ac:spMkLst>
        </pc:spChg>
      </pc:sldChg>
      <pc:sldChg chg="modSp">
        <pc:chgData name="Bradley, Cathy" userId="S::bradleyc@hastingscounty.com::99dc7885-c83e-491a-a6be-2b45a09b7082" providerId="AD" clId="Web-{1521FCEA-A79F-D0F6-004F-2C5B8F02F0CF}" dt="2025-03-10T20:43:34.390" v="219" actId="20577"/>
        <pc:sldMkLst>
          <pc:docMk/>
          <pc:sldMk cId="162260823" sldId="390"/>
        </pc:sldMkLst>
        <pc:spChg chg="mod">
          <ac:chgData name="Bradley, Cathy" userId="S::bradleyc@hastingscounty.com::99dc7885-c83e-491a-a6be-2b45a09b7082" providerId="AD" clId="Web-{1521FCEA-A79F-D0F6-004F-2C5B8F02F0CF}" dt="2025-03-10T20:43:34.390" v="219" actId="20577"/>
          <ac:spMkLst>
            <pc:docMk/>
            <pc:sldMk cId="162260823" sldId="390"/>
            <ac:spMk id="2" creationId="{05090759-3A94-6605-1B54-DF02C8E1EE9B}"/>
          </ac:spMkLst>
        </pc:spChg>
      </pc:sldChg>
      <pc:sldChg chg="modSp">
        <pc:chgData name="Bradley, Cathy" userId="S::bradleyc@hastingscounty.com::99dc7885-c83e-491a-a6be-2b45a09b7082" providerId="AD" clId="Web-{1521FCEA-A79F-D0F6-004F-2C5B8F02F0CF}" dt="2025-03-10T20:37:17.149" v="198" actId="20577"/>
        <pc:sldMkLst>
          <pc:docMk/>
          <pc:sldMk cId="3797411494" sldId="395"/>
        </pc:sldMkLst>
        <pc:spChg chg="mod">
          <ac:chgData name="Bradley, Cathy" userId="S::bradleyc@hastingscounty.com::99dc7885-c83e-491a-a6be-2b45a09b7082" providerId="AD" clId="Web-{1521FCEA-A79F-D0F6-004F-2C5B8F02F0CF}" dt="2025-03-10T20:37:17.149" v="198" actId="20577"/>
          <ac:spMkLst>
            <pc:docMk/>
            <pc:sldMk cId="3797411494" sldId="395"/>
            <ac:spMk id="2" creationId="{C14F7667-AD12-F2CE-A64D-C4EFF61D34EB}"/>
          </ac:spMkLst>
        </pc:spChg>
      </pc:sldChg>
      <pc:sldChg chg="modSp">
        <pc:chgData name="Bradley, Cathy" userId="S::bradleyc@hastingscounty.com::99dc7885-c83e-491a-a6be-2b45a09b7082" providerId="AD" clId="Web-{1521FCEA-A79F-D0F6-004F-2C5B8F02F0CF}" dt="2025-03-10T20:35:48.320" v="176" actId="20577"/>
        <pc:sldMkLst>
          <pc:docMk/>
          <pc:sldMk cId="3486934737" sldId="396"/>
        </pc:sldMkLst>
        <pc:spChg chg="mod">
          <ac:chgData name="Bradley, Cathy" userId="S::bradleyc@hastingscounty.com::99dc7885-c83e-491a-a6be-2b45a09b7082" providerId="AD" clId="Web-{1521FCEA-A79F-D0F6-004F-2C5B8F02F0CF}" dt="2025-03-10T20:35:48.320" v="176" actId="20577"/>
          <ac:spMkLst>
            <pc:docMk/>
            <pc:sldMk cId="3486934737" sldId="396"/>
            <ac:spMk id="2" creationId="{E37FFDDF-772D-3D5D-1752-6426E418D0CB}"/>
          </ac:spMkLst>
        </pc:spChg>
      </pc:sldChg>
    </pc:docChg>
  </pc:docChgLst>
  <pc:docChgLst>
    <pc:chgData name="Carty, Matt" userId="S::cartym@hastingscounty.com::19c4951d-d4d8-498a-94be-1566369209b9" providerId="AD" clId="Web-{1B836BB7-EC1A-4091-A656-293A9842830A}"/>
    <pc:docChg chg="mod">
      <pc:chgData name="Carty, Matt" userId="S::cartym@hastingscounty.com::19c4951d-d4d8-498a-94be-1566369209b9" providerId="AD" clId="Web-{1B836BB7-EC1A-4091-A656-293A9842830A}" dt="2025-02-24T19:25:17.986" v="0"/>
      <pc:docMkLst>
        <pc:docMk/>
      </pc:docMkLst>
    </pc:docChg>
  </pc:docChgLst>
  <pc:docChgLst>
    <pc:chgData name="Ruberto, Carmela" userId="S::rubertoc@hastingscounty.com::b7fa8755-140b-4c3a-97ff-6778c77d6481" providerId="AD" clId="Web-{B5026F5C-2D68-2F9C-AE07-E7E12A4D1F1A}"/>
    <pc:docChg chg="modSld">
      <pc:chgData name="Ruberto, Carmela" userId="S::rubertoc@hastingscounty.com::b7fa8755-140b-4c3a-97ff-6778c77d6481" providerId="AD" clId="Web-{B5026F5C-2D68-2F9C-AE07-E7E12A4D1F1A}" dt="2025-02-18T16:54:17.744" v="0" actId="20577"/>
      <pc:docMkLst>
        <pc:docMk/>
      </pc:docMkLst>
      <pc:sldChg chg="modSp">
        <pc:chgData name="Ruberto, Carmela" userId="S::rubertoc@hastingscounty.com::b7fa8755-140b-4c3a-97ff-6778c77d6481" providerId="AD" clId="Web-{B5026F5C-2D68-2F9C-AE07-E7E12A4D1F1A}" dt="2025-02-18T16:54:17.744" v="0" actId="20577"/>
        <pc:sldMkLst>
          <pc:docMk/>
          <pc:sldMk cId="450495906" sldId="388"/>
        </pc:sldMkLst>
        <pc:spChg chg="mod">
          <ac:chgData name="Ruberto, Carmela" userId="S::rubertoc@hastingscounty.com::b7fa8755-140b-4c3a-97ff-6778c77d6481" providerId="AD" clId="Web-{B5026F5C-2D68-2F9C-AE07-E7E12A4D1F1A}" dt="2025-02-18T16:54:17.744" v="0" actId="20577"/>
          <ac:spMkLst>
            <pc:docMk/>
            <pc:sldMk cId="450495906" sldId="388"/>
            <ac:spMk id="2" creationId="{E37FFDDF-772D-3D5D-1752-6426E418D0CB}"/>
          </ac:spMkLst>
        </pc:spChg>
      </pc:sldChg>
    </pc:docChg>
  </pc:docChgLst>
  <pc:docChgLst>
    <pc:chgData name="Ruberto, Carmela" userId="S::rubertoc@hastingscounty.com::b7fa8755-140b-4c3a-97ff-6778c77d6481" providerId="AD" clId="Web-{05FEED1A-099D-9136-5DA0-4F63AAFC55CC}"/>
    <pc:docChg chg="modSld">
      <pc:chgData name="Ruberto, Carmela" userId="S::rubertoc@hastingscounty.com::b7fa8755-140b-4c3a-97ff-6778c77d6481" providerId="AD" clId="Web-{05FEED1A-099D-9136-5DA0-4F63AAFC55CC}" dt="2025-02-13T13:33:08.479" v="13" actId="20577"/>
      <pc:docMkLst>
        <pc:docMk/>
      </pc:docMkLst>
      <pc:sldChg chg="modSp">
        <pc:chgData name="Ruberto, Carmela" userId="S::rubertoc@hastingscounty.com::b7fa8755-140b-4c3a-97ff-6778c77d6481" providerId="AD" clId="Web-{05FEED1A-099D-9136-5DA0-4F63AAFC55CC}" dt="2025-02-13T13:33:08.479" v="13" actId="20577"/>
        <pc:sldMkLst>
          <pc:docMk/>
          <pc:sldMk cId="3486934737" sldId="396"/>
        </pc:sldMkLst>
        <pc:spChg chg="mod">
          <ac:chgData name="Ruberto, Carmela" userId="S::rubertoc@hastingscounty.com::b7fa8755-140b-4c3a-97ff-6778c77d6481" providerId="AD" clId="Web-{05FEED1A-099D-9136-5DA0-4F63AAFC55CC}" dt="2025-02-13T13:33:08.479" v="13" actId="20577"/>
          <ac:spMkLst>
            <pc:docMk/>
            <pc:sldMk cId="3486934737" sldId="396"/>
            <ac:spMk id="2" creationId="{E37FFDDF-772D-3D5D-1752-6426E418D0CB}"/>
          </ac:spMkLst>
        </pc:spChg>
      </pc:sldChg>
    </pc:docChg>
  </pc:docChgLst>
  <pc:docChgLst>
    <pc:chgData name="Osmond, Jamie Lynne" userId="S::osmondj@hastingscounty.com::744159cd-bafa-4fca-813b-38a1dcc48229" providerId="AD" clId="Web-{8B9A3C12-8CEE-818F-D713-1BC385FE970F}"/>
    <pc:docChg chg="modSld">
      <pc:chgData name="Osmond, Jamie Lynne" userId="S::osmondj@hastingscounty.com::744159cd-bafa-4fca-813b-38a1dcc48229" providerId="AD" clId="Web-{8B9A3C12-8CEE-818F-D713-1BC385FE970F}" dt="2025-01-22T15:37:44.327" v="106"/>
      <pc:docMkLst>
        <pc:docMk/>
      </pc:docMkLst>
      <pc:sldChg chg="modSp">
        <pc:chgData name="Osmond, Jamie Lynne" userId="S::osmondj@hastingscounty.com::744159cd-bafa-4fca-813b-38a1dcc48229" providerId="AD" clId="Web-{8B9A3C12-8CEE-818F-D713-1BC385FE970F}" dt="2025-01-22T15:33:47.699" v="92"/>
        <pc:sldMkLst>
          <pc:docMk/>
          <pc:sldMk cId="1726605513" sldId="378"/>
        </pc:sldMkLst>
        <pc:spChg chg="mod">
          <ac:chgData name="Osmond, Jamie Lynne" userId="S::osmondj@hastingscounty.com::744159cd-bafa-4fca-813b-38a1dcc48229" providerId="AD" clId="Web-{8B9A3C12-8CEE-818F-D713-1BC385FE970F}" dt="2025-01-22T15:27:22.897" v="70" actId="20577"/>
          <ac:spMkLst>
            <pc:docMk/>
            <pc:sldMk cId="1726605513" sldId="378"/>
            <ac:spMk id="8" creationId="{07F5A9A6-4293-9E9B-D634-DE327DA9693C}"/>
          </ac:spMkLst>
        </pc:spChg>
        <pc:graphicFrameChg chg="mod modGraphic">
          <ac:chgData name="Osmond, Jamie Lynne" userId="S::osmondj@hastingscounty.com::744159cd-bafa-4fca-813b-38a1dcc48229" providerId="AD" clId="Web-{8B9A3C12-8CEE-818F-D713-1BC385FE970F}" dt="2025-01-22T15:33:47.699" v="92"/>
          <ac:graphicFrameMkLst>
            <pc:docMk/>
            <pc:sldMk cId="1726605513" sldId="378"/>
            <ac:graphicFrameMk id="10" creationId="{19DBB9BC-669B-BA09-B459-7046091CEAD8}"/>
          </ac:graphicFrameMkLst>
        </pc:graphicFrameChg>
      </pc:sldChg>
      <pc:sldChg chg="modSp">
        <pc:chgData name="Osmond, Jamie Lynne" userId="S::osmondj@hastingscounty.com::744159cd-bafa-4fca-813b-38a1dcc48229" providerId="AD" clId="Web-{8B9A3C12-8CEE-818F-D713-1BC385FE970F}" dt="2025-01-22T15:37:44.327" v="106"/>
        <pc:sldMkLst>
          <pc:docMk/>
          <pc:sldMk cId="2681141221" sldId="380"/>
        </pc:sldMkLst>
        <pc:graphicFrameChg chg="mod modGraphic">
          <ac:chgData name="Osmond, Jamie Lynne" userId="S::osmondj@hastingscounty.com::744159cd-bafa-4fca-813b-38a1dcc48229" providerId="AD" clId="Web-{8B9A3C12-8CEE-818F-D713-1BC385FE970F}" dt="2025-01-22T15:37:44.327" v="106"/>
          <ac:graphicFrameMkLst>
            <pc:docMk/>
            <pc:sldMk cId="2681141221" sldId="380"/>
            <ac:graphicFrameMk id="2" creationId="{67860566-985B-319A-602F-D1DB34FB3755}"/>
          </ac:graphicFrameMkLst>
        </pc:graphicFrameChg>
      </pc:sldChg>
    </pc:docChg>
  </pc:docChgLst>
  <pc:docChgLst>
    <pc:chgData name="Tummon-Graham, Shannon" userId="S::tummon-grahams@hastingscounty.com::0c9faaf9-7aa5-4842-89ff-d1bed0edcd17" providerId="AD" clId="Web-{89F4CDD4-9705-D1F4-A0D1-981C063B9BC1}"/>
    <pc:docChg chg="modSld">
      <pc:chgData name="Tummon-Graham, Shannon" userId="S::tummon-grahams@hastingscounty.com::0c9faaf9-7aa5-4842-89ff-d1bed0edcd17" providerId="AD" clId="Web-{89F4CDD4-9705-D1F4-A0D1-981C063B9BC1}" dt="2025-02-12T17:21:48.561" v="1" actId="20577"/>
      <pc:docMkLst>
        <pc:docMk/>
      </pc:docMkLst>
      <pc:sldChg chg="modSp">
        <pc:chgData name="Tummon-Graham, Shannon" userId="S::tummon-grahams@hastingscounty.com::0c9faaf9-7aa5-4842-89ff-d1bed0edcd17" providerId="AD" clId="Web-{89F4CDD4-9705-D1F4-A0D1-981C063B9BC1}" dt="2025-02-12T17:21:48.561" v="1" actId="20577"/>
        <pc:sldMkLst>
          <pc:docMk/>
          <pc:sldMk cId="3613495066" sldId="307"/>
        </pc:sldMkLst>
        <pc:spChg chg="mod">
          <ac:chgData name="Tummon-Graham, Shannon" userId="S::tummon-grahams@hastingscounty.com::0c9faaf9-7aa5-4842-89ff-d1bed0edcd17" providerId="AD" clId="Web-{89F4CDD4-9705-D1F4-A0D1-981C063B9BC1}" dt="2025-02-12T17:21:48.561" v="1" actId="20577"/>
          <ac:spMkLst>
            <pc:docMk/>
            <pc:sldMk cId="3613495066" sldId="307"/>
            <ac:spMk id="2" creationId="{34B8BE61-9A33-0B4B-D93E-05A72CF11A79}"/>
          </ac:spMkLst>
        </pc:spChg>
      </pc:sldChg>
    </pc:docChg>
  </pc:docChgLst>
  <pc:docChgLst>
    <pc:chgData name="McCurdy, Sarah" userId="7ba6f9b4-af3b-4650-bcd7-547b8a6900d8" providerId="ADAL" clId="{274CC89F-9D3D-42BD-A93C-77D31966DE28}"/>
    <pc:docChg chg="modSld">
      <pc:chgData name="McCurdy, Sarah" userId="7ba6f9b4-af3b-4650-bcd7-547b8a6900d8" providerId="ADAL" clId="{274CC89F-9D3D-42BD-A93C-77D31966DE28}" dt="2024-11-26T20:03:37.169" v="3" actId="113"/>
      <pc:docMkLst>
        <pc:docMk/>
      </pc:docMkLst>
      <pc:sldChg chg="modSp mod">
        <pc:chgData name="McCurdy, Sarah" userId="7ba6f9b4-af3b-4650-bcd7-547b8a6900d8" providerId="ADAL" clId="{274CC89F-9D3D-42BD-A93C-77D31966DE28}" dt="2024-11-26T20:03:37.169" v="3" actId="113"/>
        <pc:sldMkLst>
          <pc:docMk/>
          <pc:sldMk cId="509746264" sldId="342"/>
        </pc:sldMkLst>
      </pc:sldChg>
    </pc:docChg>
  </pc:docChgLst>
  <pc:docChgLst>
    <pc:chgData name="Tummon-Graham, Shannon" userId="S::tummon-grahams@hastingscounty.com::0c9faaf9-7aa5-4842-89ff-d1bed0edcd17" providerId="AD" clId="Web-{9DB3FF1B-60BD-6468-DE4A-5E330CC7D6E1}"/>
    <pc:docChg chg="modSld">
      <pc:chgData name="Tummon-Graham, Shannon" userId="S::tummon-grahams@hastingscounty.com::0c9faaf9-7aa5-4842-89ff-d1bed0edcd17" providerId="AD" clId="Web-{9DB3FF1B-60BD-6468-DE4A-5E330CC7D6E1}" dt="2025-02-20T20:29:17.398" v="328" actId="20577"/>
      <pc:docMkLst>
        <pc:docMk/>
      </pc:docMkLst>
      <pc:sldChg chg="modSp">
        <pc:chgData name="Tummon-Graham, Shannon" userId="S::tummon-grahams@hastingscounty.com::0c9faaf9-7aa5-4842-89ff-d1bed0edcd17" providerId="AD" clId="Web-{9DB3FF1B-60BD-6468-DE4A-5E330CC7D6E1}" dt="2025-02-20T20:29:17.398" v="328" actId="20577"/>
        <pc:sldMkLst>
          <pc:docMk/>
          <pc:sldMk cId="3653106204" sldId="314"/>
        </pc:sldMkLst>
        <pc:spChg chg="mod">
          <ac:chgData name="Tummon-Graham, Shannon" userId="S::tummon-grahams@hastingscounty.com::0c9faaf9-7aa5-4842-89ff-d1bed0edcd17" providerId="AD" clId="Web-{9DB3FF1B-60BD-6468-DE4A-5E330CC7D6E1}" dt="2025-02-20T20:29:17.398" v="328" actId="20577"/>
          <ac:spMkLst>
            <pc:docMk/>
            <pc:sldMk cId="3653106204" sldId="314"/>
            <ac:spMk id="9" creationId="{AC6913E2-AAFD-AF84-D661-04EC280FA8BB}"/>
          </ac:spMkLst>
        </pc:spChg>
      </pc:sldChg>
      <pc:sldChg chg="modSp">
        <pc:chgData name="Tummon-Graham, Shannon" userId="S::tummon-grahams@hastingscounty.com::0c9faaf9-7aa5-4842-89ff-d1bed0edcd17" providerId="AD" clId="Web-{9DB3FF1B-60BD-6468-DE4A-5E330CC7D6E1}" dt="2025-02-20T20:25:58.675" v="284" actId="20577"/>
        <pc:sldMkLst>
          <pc:docMk/>
          <pc:sldMk cId="33887808" sldId="379"/>
        </pc:sldMkLst>
        <pc:spChg chg="mod">
          <ac:chgData name="Tummon-Graham, Shannon" userId="S::tummon-grahams@hastingscounty.com::0c9faaf9-7aa5-4842-89ff-d1bed0edcd17" providerId="AD" clId="Web-{9DB3FF1B-60BD-6468-DE4A-5E330CC7D6E1}" dt="2025-02-20T20:25:58.675" v="284" actId="20577"/>
          <ac:spMkLst>
            <pc:docMk/>
            <pc:sldMk cId="33887808" sldId="379"/>
            <ac:spMk id="6" creationId="{8612E9E0-A294-845D-60CC-BA9F3BBC9A0D}"/>
          </ac:spMkLst>
        </pc:spChg>
      </pc:sldChg>
      <pc:sldChg chg="modSp">
        <pc:chgData name="Tummon-Graham, Shannon" userId="S::tummon-grahams@hastingscounty.com::0c9faaf9-7aa5-4842-89ff-d1bed0edcd17" providerId="AD" clId="Web-{9DB3FF1B-60BD-6468-DE4A-5E330CC7D6E1}" dt="2025-02-20T20:29:02.023" v="327" actId="20577"/>
        <pc:sldMkLst>
          <pc:docMk/>
          <pc:sldMk cId="1068253741" sldId="385"/>
        </pc:sldMkLst>
        <pc:spChg chg="mod">
          <ac:chgData name="Tummon-Graham, Shannon" userId="S::tummon-grahams@hastingscounty.com::0c9faaf9-7aa5-4842-89ff-d1bed0edcd17" providerId="AD" clId="Web-{9DB3FF1B-60BD-6468-DE4A-5E330CC7D6E1}" dt="2025-02-20T20:29:02.023" v="327" actId="20577"/>
          <ac:spMkLst>
            <pc:docMk/>
            <pc:sldMk cId="1068253741" sldId="385"/>
            <ac:spMk id="2" creationId="{E37FFDDF-772D-3D5D-1752-6426E418D0CB}"/>
          </ac:spMkLst>
        </pc:spChg>
      </pc:sldChg>
    </pc:docChg>
  </pc:docChgLst>
  <pc:docChgLst>
    <pc:chgData name="Osmond, Jamie Lynne" userId="S::osmondj@hastingscounty.com::744159cd-bafa-4fca-813b-38a1dcc48229" providerId="AD" clId="Web-{A6C65337-0A80-F238-F486-FA3ACA98E576}"/>
    <pc:docChg chg="modSld">
      <pc:chgData name="Osmond, Jamie Lynne" userId="S::osmondj@hastingscounty.com::744159cd-bafa-4fca-813b-38a1dcc48229" providerId="AD" clId="Web-{A6C65337-0A80-F238-F486-FA3ACA98E576}" dt="2025-03-10T16:33:54.822" v="67"/>
      <pc:docMkLst>
        <pc:docMk/>
      </pc:docMkLst>
      <pc:sldChg chg="modSp">
        <pc:chgData name="Osmond, Jamie Lynne" userId="S::osmondj@hastingscounty.com::744159cd-bafa-4fca-813b-38a1dcc48229" providerId="AD" clId="Web-{A6C65337-0A80-F238-F486-FA3ACA98E576}" dt="2025-03-10T16:33:54.822" v="67"/>
        <pc:sldMkLst>
          <pc:docMk/>
          <pc:sldMk cId="509746264" sldId="342"/>
        </pc:sldMkLst>
        <pc:graphicFrameChg chg="mod modGraphic">
          <ac:chgData name="Osmond, Jamie Lynne" userId="S::osmondj@hastingscounty.com::744159cd-bafa-4fca-813b-38a1dcc48229" providerId="AD" clId="Web-{A6C65337-0A80-F238-F486-FA3ACA98E576}" dt="2025-03-10T16:33:54.822" v="67"/>
          <ac:graphicFrameMkLst>
            <pc:docMk/>
            <pc:sldMk cId="509746264" sldId="342"/>
            <ac:graphicFrameMk id="6" creationId="{43135729-F071-7EA7-5F16-1CAD014DEC47}"/>
          </ac:graphicFrameMkLst>
        </pc:graphicFrameChg>
      </pc:sldChg>
      <pc:sldChg chg="modSp">
        <pc:chgData name="Osmond, Jamie Lynne" userId="S::osmondj@hastingscounty.com::744159cd-bafa-4fca-813b-38a1dcc48229" providerId="AD" clId="Web-{A6C65337-0A80-F238-F486-FA3ACA98E576}" dt="2025-03-10T15:35:09.468" v="4" actId="20577"/>
        <pc:sldMkLst>
          <pc:docMk/>
          <pc:sldMk cId="3324674110" sldId="349"/>
        </pc:sldMkLst>
        <pc:spChg chg="mod">
          <ac:chgData name="Osmond, Jamie Lynne" userId="S::osmondj@hastingscounty.com::744159cd-bafa-4fca-813b-38a1dcc48229" providerId="AD" clId="Web-{A6C65337-0A80-F238-F486-FA3ACA98E576}" dt="2025-03-10T15:35:09.468" v="4" actId="20577"/>
          <ac:spMkLst>
            <pc:docMk/>
            <pc:sldMk cId="3324674110" sldId="349"/>
            <ac:spMk id="2" creationId="{12E09AD1-22FE-2823-5ABB-2DA48273AABE}"/>
          </ac:spMkLst>
        </pc:spChg>
      </pc:sldChg>
      <pc:sldChg chg="modSp">
        <pc:chgData name="Osmond, Jamie Lynne" userId="S::osmondj@hastingscounty.com::744159cd-bafa-4fca-813b-38a1dcc48229" providerId="AD" clId="Web-{A6C65337-0A80-F238-F486-FA3ACA98E576}" dt="2025-03-10T16:13:18.344" v="19" actId="20577"/>
        <pc:sldMkLst>
          <pc:docMk/>
          <pc:sldMk cId="714517135" sldId="377"/>
        </pc:sldMkLst>
        <pc:spChg chg="mod">
          <ac:chgData name="Osmond, Jamie Lynne" userId="S::osmondj@hastingscounty.com::744159cd-bafa-4fca-813b-38a1dcc48229" providerId="AD" clId="Web-{A6C65337-0A80-F238-F486-FA3ACA98E576}" dt="2025-03-10T16:13:18.344" v="19" actId="20577"/>
          <ac:spMkLst>
            <pc:docMk/>
            <pc:sldMk cId="714517135" sldId="377"/>
            <ac:spMk id="4" creationId="{701A369A-60E6-59E3-768E-4DB4C5D866D9}"/>
          </ac:spMkLst>
        </pc:spChg>
      </pc:sldChg>
      <pc:sldChg chg="modSp">
        <pc:chgData name="Osmond, Jamie Lynne" userId="S::osmondj@hastingscounty.com::744159cd-bafa-4fca-813b-38a1dcc48229" providerId="AD" clId="Web-{A6C65337-0A80-F238-F486-FA3ACA98E576}" dt="2025-03-10T16:31:19.897" v="39"/>
        <pc:sldMkLst>
          <pc:docMk/>
          <pc:sldMk cId="1726605513" sldId="378"/>
        </pc:sldMkLst>
        <pc:graphicFrameChg chg="mod modGraphic">
          <ac:chgData name="Osmond, Jamie Lynne" userId="S::osmondj@hastingscounty.com::744159cd-bafa-4fca-813b-38a1dcc48229" providerId="AD" clId="Web-{A6C65337-0A80-F238-F486-FA3ACA98E576}" dt="2025-03-10T16:31:19.897" v="39"/>
          <ac:graphicFrameMkLst>
            <pc:docMk/>
            <pc:sldMk cId="1726605513" sldId="378"/>
            <ac:graphicFrameMk id="10" creationId="{19DBB9BC-669B-BA09-B459-7046091CEAD8}"/>
          </ac:graphicFrameMkLst>
        </pc:graphicFrameChg>
      </pc:sldChg>
    </pc:docChg>
  </pc:docChgLst>
  <pc:docChgLst>
    <pc:chgData name="Carty, Matt" userId="S::cartym@hastingscounty.com::19c4951d-d4d8-498a-94be-1566369209b9" providerId="AD" clId="Web-{7489FF2F-EB0F-FE6F-AD43-886E78407BF0}"/>
    <pc:docChg chg="modSld">
      <pc:chgData name="Carty, Matt" userId="S::cartym@hastingscounty.com::19c4951d-d4d8-498a-94be-1566369209b9" providerId="AD" clId="Web-{7489FF2F-EB0F-FE6F-AD43-886E78407BF0}" dt="2025-02-24T14:42:25.503" v="70" actId="20577"/>
      <pc:docMkLst>
        <pc:docMk/>
      </pc:docMkLst>
      <pc:sldChg chg="modSp">
        <pc:chgData name="Carty, Matt" userId="S::cartym@hastingscounty.com::19c4951d-d4d8-498a-94be-1566369209b9" providerId="AD" clId="Web-{7489FF2F-EB0F-FE6F-AD43-886E78407BF0}" dt="2025-02-24T14:41:08.237" v="51" actId="20577"/>
        <pc:sldMkLst>
          <pc:docMk/>
          <pc:sldMk cId="1338940159" sldId="389"/>
        </pc:sldMkLst>
        <pc:spChg chg="mod">
          <ac:chgData name="Carty, Matt" userId="S::cartym@hastingscounty.com::19c4951d-d4d8-498a-94be-1566369209b9" providerId="AD" clId="Web-{7489FF2F-EB0F-FE6F-AD43-886E78407BF0}" dt="2025-02-24T14:41:08.237" v="51" actId="20577"/>
          <ac:spMkLst>
            <pc:docMk/>
            <pc:sldMk cId="1338940159" sldId="389"/>
            <ac:spMk id="2" creationId="{05090759-3A94-6605-1B54-DF02C8E1EE9B}"/>
          </ac:spMkLst>
        </pc:spChg>
      </pc:sldChg>
      <pc:sldChg chg="modSp">
        <pc:chgData name="Carty, Matt" userId="S::cartym@hastingscounty.com::19c4951d-d4d8-498a-94be-1566369209b9" providerId="AD" clId="Web-{7489FF2F-EB0F-FE6F-AD43-886E78407BF0}" dt="2025-02-24T14:42:25.503" v="70" actId="20577"/>
        <pc:sldMkLst>
          <pc:docMk/>
          <pc:sldMk cId="162260823" sldId="390"/>
        </pc:sldMkLst>
        <pc:spChg chg="mod">
          <ac:chgData name="Carty, Matt" userId="S::cartym@hastingscounty.com::19c4951d-d4d8-498a-94be-1566369209b9" providerId="AD" clId="Web-{7489FF2F-EB0F-FE6F-AD43-886E78407BF0}" dt="2025-02-24T14:42:25.503" v="70" actId="20577"/>
          <ac:spMkLst>
            <pc:docMk/>
            <pc:sldMk cId="162260823" sldId="390"/>
            <ac:spMk id="2" creationId="{05090759-3A94-6605-1B54-DF02C8E1EE9B}"/>
          </ac:spMkLst>
        </pc:spChg>
      </pc:sldChg>
    </pc:docChg>
  </pc:docChgLst>
  <pc:docChgLst>
    <pc:chgData name="Ruberto, Carmela" userId="S::rubertoc@hastingscounty.com::b7fa8755-140b-4c3a-97ff-6778c77d6481" providerId="AD" clId="Web-{E489E752-BE3B-DA21-9C41-A3585E663074}"/>
    <pc:docChg chg="modSld">
      <pc:chgData name="Ruberto, Carmela" userId="S::rubertoc@hastingscounty.com::b7fa8755-140b-4c3a-97ff-6778c77d6481" providerId="AD" clId="Web-{E489E752-BE3B-DA21-9C41-A3585E663074}" dt="2025-02-12T21:25:39.010" v="276" actId="20577"/>
      <pc:docMkLst>
        <pc:docMk/>
      </pc:docMkLst>
      <pc:sldChg chg="modSp">
        <pc:chgData name="Ruberto, Carmela" userId="S::rubertoc@hastingscounty.com::b7fa8755-140b-4c3a-97ff-6778c77d6481" providerId="AD" clId="Web-{E489E752-BE3B-DA21-9C41-A3585E663074}" dt="2025-02-12T20:15:56.989" v="4" actId="20577"/>
        <pc:sldMkLst>
          <pc:docMk/>
          <pc:sldMk cId="3613495066" sldId="307"/>
        </pc:sldMkLst>
        <pc:spChg chg="mod">
          <ac:chgData name="Ruberto, Carmela" userId="S::rubertoc@hastingscounty.com::b7fa8755-140b-4c3a-97ff-6778c77d6481" providerId="AD" clId="Web-{E489E752-BE3B-DA21-9C41-A3585E663074}" dt="2025-02-12T20:15:04.860" v="0" actId="20577"/>
          <ac:spMkLst>
            <pc:docMk/>
            <pc:sldMk cId="3613495066" sldId="307"/>
            <ac:spMk id="2" creationId="{34B8BE61-9A33-0B4B-D93E-05A72CF11A79}"/>
          </ac:spMkLst>
        </pc:spChg>
        <pc:spChg chg="mod">
          <ac:chgData name="Ruberto, Carmela" userId="S::rubertoc@hastingscounty.com::b7fa8755-140b-4c3a-97ff-6778c77d6481" providerId="AD" clId="Web-{E489E752-BE3B-DA21-9C41-A3585E663074}" dt="2025-02-12T20:15:56.989" v="4" actId="20577"/>
          <ac:spMkLst>
            <pc:docMk/>
            <pc:sldMk cId="3613495066" sldId="307"/>
            <ac:spMk id="9" creationId="{B567D57D-FD80-6C9A-2106-82BB9E011D3B}"/>
          </ac:spMkLst>
        </pc:spChg>
      </pc:sldChg>
      <pc:sldChg chg="modSp">
        <pc:chgData name="Ruberto, Carmela" userId="S::rubertoc@hastingscounty.com::b7fa8755-140b-4c3a-97ff-6778c77d6481" providerId="AD" clId="Web-{E489E752-BE3B-DA21-9C41-A3585E663074}" dt="2025-02-12T20:18:39.623" v="17" actId="20577"/>
        <pc:sldMkLst>
          <pc:docMk/>
          <pc:sldMk cId="3324674110" sldId="349"/>
        </pc:sldMkLst>
        <pc:spChg chg="mod">
          <ac:chgData name="Ruberto, Carmela" userId="S::rubertoc@hastingscounty.com::b7fa8755-140b-4c3a-97ff-6778c77d6481" providerId="AD" clId="Web-{E489E752-BE3B-DA21-9C41-A3585E663074}" dt="2025-02-12T20:18:39.623" v="17" actId="20577"/>
          <ac:spMkLst>
            <pc:docMk/>
            <pc:sldMk cId="3324674110" sldId="349"/>
            <ac:spMk id="2" creationId="{12E09AD1-22FE-2823-5ABB-2DA48273AABE}"/>
          </ac:spMkLst>
        </pc:spChg>
        <pc:spChg chg="mod">
          <ac:chgData name="Ruberto, Carmela" userId="S::rubertoc@hastingscounty.com::b7fa8755-140b-4c3a-97ff-6778c77d6481" providerId="AD" clId="Web-{E489E752-BE3B-DA21-9C41-A3585E663074}" dt="2025-02-12T20:16:00.645" v="5" actId="20577"/>
          <ac:spMkLst>
            <pc:docMk/>
            <pc:sldMk cId="3324674110" sldId="349"/>
            <ac:spMk id="4" creationId="{395DCAAB-D0C1-4895-328C-1AFB0780BB2D}"/>
          </ac:spMkLst>
        </pc:spChg>
      </pc:sldChg>
      <pc:sldChg chg="modSp">
        <pc:chgData name="Ruberto, Carmela" userId="S::rubertoc@hastingscounty.com::b7fa8755-140b-4c3a-97ff-6778c77d6481" providerId="AD" clId="Web-{E489E752-BE3B-DA21-9C41-A3585E663074}" dt="2025-02-12T21:25:39.010" v="276" actId="20577"/>
        <pc:sldMkLst>
          <pc:docMk/>
          <pc:sldMk cId="269564205" sldId="372"/>
        </pc:sldMkLst>
        <pc:spChg chg="mod">
          <ac:chgData name="Ruberto, Carmela" userId="S::rubertoc@hastingscounty.com::b7fa8755-140b-4c3a-97ff-6778c77d6481" providerId="AD" clId="Web-{E489E752-BE3B-DA21-9C41-A3585E663074}" dt="2025-02-12T21:25:39.010" v="276" actId="20577"/>
          <ac:spMkLst>
            <pc:docMk/>
            <pc:sldMk cId="269564205" sldId="372"/>
            <ac:spMk id="3" creationId="{2553DBE2-89D4-0086-AD6A-D74D1FEAC1AF}"/>
          </ac:spMkLst>
        </pc:spChg>
      </pc:sldChg>
      <pc:sldChg chg="modSp">
        <pc:chgData name="Ruberto, Carmela" userId="S::rubertoc@hastingscounty.com::b7fa8755-140b-4c3a-97ff-6778c77d6481" providerId="AD" clId="Web-{E489E752-BE3B-DA21-9C41-A3585E663074}" dt="2025-02-12T20:21:20.273" v="68" actId="20577"/>
        <pc:sldMkLst>
          <pc:docMk/>
          <pc:sldMk cId="3527840444" sldId="381"/>
        </pc:sldMkLst>
        <pc:spChg chg="mod">
          <ac:chgData name="Ruberto, Carmela" userId="S::rubertoc@hastingscounty.com::b7fa8755-140b-4c3a-97ff-6778c77d6481" providerId="AD" clId="Web-{E489E752-BE3B-DA21-9C41-A3585E663074}" dt="2025-02-12T20:21:20.273" v="68" actId="20577"/>
          <ac:spMkLst>
            <pc:docMk/>
            <pc:sldMk cId="3527840444" sldId="381"/>
            <ac:spMk id="9" creationId="{AC6913E2-AAFD-AF84-D661-04EC280FA8BB}"/>
          </ac:spMkLst>
        </pc:spChg>
      </pc:sldChg>
      <pc:sldChg chg="modSp">
        <pc:chgData name="Ruberto, Carmela" userId="S::rubertoc@hastingscounty.com::b7fa8755-140b-4c3a-97ff-6778c77d6481" providerId="AD" clId="Web-{E489E752-BE3B-DA21-9C41-A3585E663074}" dt="2025-02-12T20:24:31.472" v="144" actId="20577"/>
        <pc:sldMkLst>
          <pc:docMk/>
          <pc:sldMk cId="2656429" sldId="382"/>
        </pc:sldMkLst>
        <pc:spChg chg="mod">
          <ac:chgData name="Ruberto, Carmela" userId="S::rubertoc@hastingscounty.com::b7fa8755-140b-4c3a-97ff-6778c77d6481" providerId="AD" clId="Web-{E489E752-BE3B-DA21-9C41-A3585E663074}" dt="2025-02-12T20:24:31.472" v="144" actId="20577"/>
          <ac:spMkLst>
            <pc:docMk/>
            <pc:sldMk cId="2656429" sldId="382"/>
            <ac:spMk id="2" creationId="{E37FFDDF-772D-3D5D-1752-6426E418D0CB}"/>
          </ac:spMkLst>
        </pc:spChg>
      </pc:sldChg>
      <pc:sldChg chg="modSp">
        <pc:chgData name="Ruberto, Carmela" userId="S::rubertoc@hastingscounty.com::b7fa8755-140b-4c3a-97ff-6778c77d6481" providerId="AD" clId="Web-{E489E752-BE3B-DA21-9C41-A3585E663074}" dt="2025-02-12T21:10:23.435" v="197" actId="20577"/>
        <pc:sldMkLst>
          <pc:docMk/>
          <pc:sldMk cId="1978150091" sldId="386"/>
        </pc:sldMkLst>
        <pc:spChg chg="mod">
          <ac:chgData name="Ruberto, Carmela" userId="S::rubertoc@hastingscounty.com::b7fa8755-140b-4c3a-97ff-6778c77d6481" providerId="AD" clId="Web-{E489E752-BE3B-DA21-9C41-A3585E663074}" dt="2025-02-12T21:10:23.435" v="197" actId="20577"/>
          <ac:spMkLst>
            <pc:docMk/>
            <pc:sldMk cId="1978150091" sldId="386"/>
            <ac:spMk id="2" creationId="{E37FFDDF-772D-3D5D-1752-6426E418D0CB}"/>
          </ac:spMkLst>
        </pc:spChg>
      </pc:sldChg>
      <pc:sldChg chg="modSp">
        <pc:chgData name="Ruberto, Carmela" userId="S::rubertoc@hastingscounty.com::b7fa8755-140b-4c3a-97ff-6778c77d6481" providerId="AD" clId="Web-{E489E752-BE3B-DA21-9C41-A3585E663074}" dt="2025-02-12T21:14:04.125" v="224" actId="20577"/>
        <pc:sldMkLst>
          <pc:docMk/>
          <pc:sldMk cId="450495906" sldId="388"/>
        </pc:sldMkLst>
        <pc:spChg chg="mod">
          <ac:chgData name="Ruberto, Carmela" userId="S::rubertoc@hastingscounty.com::b7fa8755-140b-4c3a-97ff-6778c77d6481" providerId="AD" clId="Web-{E489E752-BE3B-DA21-9C41-A3585E663074}" dt="2025-02-12T21:14:04.125" v="224" actId="20577"/>
          <ac:spMkLst>
            <pc:docMk/>
            <pc:sldMk cId="450495906" sldId="388"/>
            <ac:spMk id="2" creationId="{E37FFDDF-772D-3D5D-1752-6426E418D0CB}"/>
          </ac:spMkLst>
        </pc:spChg>
      </pc:sldChg>
      <pc:sldChg chg="modSp">
        <pc:chgData name="Ruberto, Carmela" userId="S::rubertoc@hastingscounty.com::b7fa8755-140b-4c3a-97ff-6778c77d6481" providerId="AD" clId="Web-{E489E752-BE3B-DA21-9C41-A3585E663074}" dt="2025-02-12T21:24:40.915" v="274" actId="20577"/>
        <pc:sldMkLst>
          <pc:docMk/>
          <pc:sldMk cId="3486934737" sldId="396"/>
        </pc:sldMkLst>
        <pc:spChg chg="mod">
          <ac:chgData name="Ruberto, Carmela" userId="S::rubertoc@hastingscounty.com::b7fa8755-140b-4c3a-97ff-6778c77d6481" providerId="AD" clId="Web-{E489E752-BE3B-DA21-9C41-A3585E663074}" dt="2025-02-12T21:24:40.915" v="274" actId="20577"/>
          <ac:spMkLst>
            <pc:docMk/>
            <pc:sldMk cId="3486934737" sldId="396"/>
            <ac:spMk id="2" creationId="{E37FFDDF-772D-3D5D-1752-6426E418D0CB}"/>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FBBB1CA-A3B3-C98A-E2A2-B774B7F8B8C5}"/>
              </a:ext>
            </a:extLst>
          </p:cNvPr>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a:extLst>
              <a:ext uri="{FF2B5EF4-FFF2-40B4-BE49-F238E27FC236}">
                <a16:creationId xmlns:a16="http://schemas.microsoft.com/office/drawing/2014/main" id="{9106C68E-2642-5E90-6A97-0B5CC0CCB78F}"/>
              </a:ext>
            </a:extLst>
          </p:cNvPr>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B9F58C9A-91A1-43A4-A474-3349C7DBB8E7}" type="datetimeFigureOut">
              <a:rPr lang="en-CA" smtClean="0"/>
              <a:t>2025-03-11</a:t>
            </a:fld>
            <a:endParaRPr lang="en-CA"/>
          </a:p>
        </p:txBody>
      </p:sp>
      <p:sp>
        <p:nvSpPr>
          <p:cNvPr id="4" name="Footer Placeholder 3">
            <a:extLst>
              <a:ext uri="{FF2B5EF4-FFF2-40B4-BE49-F238E27FC236}">
                <a16:creationId xmlns:a16="http://schemas.microsoft.com/office/drawing/2014/main" id="{27DE8D36-767A-95E0-9880-D6CD61023D45}"/>
              </a:ext>
            </a:extLst>
          </p:cNvPr>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F354076D-E52F-7957-E502-E284700E45EB}"/>
              </a:ext>
            </a:extLst>
          </p:cNvPr>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7A42333D-EAC5-4A66-B528-C50FB8F2218A}" type="slidenum">
              <a:rPr lang="en-CA" smtClean="0"/>
              <a:t>‹#›</a:t>
            </a:fld>
            <a:endParaRPr lang="en-CA"/>
          </a:p>
        </p:txBody>
      </p:sp>
    </p:spTree>
    <p:extLst>
      <p:ext uri="{BB962C8B-B14F-4D97-AF65-F5344CB8AC3E}">
        <p14:creationId xmlns:p14="http://schemas.microsoft.com/office/powerpoint/2010/main" val="37675167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CA"/>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1F64FB9E-36ED-416E-B746-2E2FE7577274}" type="datetimeFigureOut">
              <a:rPr lang="en-CA" smtClean="0"/>
              <a:t>2025-03-11</a:t>
            </a:fld>
            <a:endParaRPr lang="en-CA"/>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CA"/>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CA"/>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8D2340E-E121-4202-ABF7-FE0D2364D5FA}" type="slidenum">
              <a:rPr lang="en-CA" smtClean="0"/>
              <a:t>‹#›</a:t>
            </a:fld>
            <a:endParaRPr lang="en-CA"/>
          </a:p>
        </p:txBody>
      </p:sp>
    </p:spTree>
    <p:extLst>
      <p:ext uri="{BB962C8B-B14F-4D97-AF65-F5344CB8AC3E}">
        <p14:creationId xmlns:p14="http://schemas.microsoft.com/office/powerpoint/2010/main" val="12765161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a:t>
            </a:fld>
            <a:endParaRPr lang="en-CA"/>
          </a:p>
        </p:txBody>
      </p:sp>
    </p:spTree>
    <p:extLst>
      <p:ext uri="{BB962C8B-B14F-4D97-AF65-F5344CB8AC3E}">
        <p14:creationId xmlns:p14="http://schemas.microsoft.com/office/powerpoint/2010/main" val="4051479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10</a:t>
            </a:fld>
            <a:endParaRPr lang="en-CA"/>
          </a:p>
        </p:txBody>
      </p:sp>
    </p:spTree>
    <p:extLst>
      <p:ext uri="{BB962C8B-B14F-4D97-AF65-F5344CB8AC3E}">
        <p14:creationId xmlns:p14="http://schemas.microsoft.com/office/powerpoint/2010/main" val="2150850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11</a:t>
            </a:fld>
            <a:endParaRPr lang="en-CA"/>
          </a:p>
        </p:txBody>
      </p:sp>
    </p:spTree>
    <p:extLst>
      <p:ext uri="{BB962C8B-B14F-4D97-AF65-F5344CB8AC3E}">
        <p14:creationId xmlns:p14="http://schemas.microsoft.com/office/powerpoint/2010/main" val="31254011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12</a:t>
            </a:fld>
            <a:endParaRPr lang="en-CA"/>
          </a:p>
        </p:txBody>
      </p:sp>
    </p:spTree>
    <p:extLst>
      <p:ext uri="{BB962C8B-B14F-4D97-AF65-F5344CB8AC3E}">
        <p14:creationId xmlns:p14="http://schemas.microsoft.com/office/powerpoint/2010/main" val="37122209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13</a:t>
            </a:fld>
            <a:endParaRPr lang="en-CA"/>
          </a:p>
        </p:txBody>
      </p:sp>
    </p:spTree>
    <p:extLst>
      <p:ext uri="{BB962C8B-B14F-4D97-AF65-F5344CB8AC3E}">
        <p14:creationId xmlns:p14="http://schemas.microsoft.com/office/powerpoint/2010/main" val="20986603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14</a:t>
            </a:fld>
            <a:endParaRPr lang="en-CA"/>
          </a:p>
        </p:txBody>
      </p:sp>
    </p:spTree>
    <p:extLst>
      <p:ext uri="{BB962C8B-B14F-4D97-AF65-F5344CB8AC3E}">
        <p14:creationId xmlns:p14="http://schemas.microsoft.com/office/powerpoint/2010/main" val="7385702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15</a:t>
            </a:fld>
            <a:endParaRPr lang="en-CA"/>
          </a:p>
        </p:txBody>
      </p:sp>
    </p:spTree>
    <p:extLst>
      <p:ext uri="{BB962C8B-B14F-4D97-AF65-F5344CB8AC3E}">
        <p14:creationId xmlns:p14="http://schemas.microsoft.com/office/powerpoint/2010/main" val="1840163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16</a:t>
            </a:fld>
            <a:endParaRPr lang="en-CA"/>
          </a:p>
        </p:txBody>
      </p:sp>
    </p:spTree>
    <p:extLst>
      <p:ext uri="{BB962C8B-B14F-4D97-AF65-F5344CB8AC3E}">
        <p14:creationId xmlns:p14="http://schemas.microsoft.com/office/powerpoint/2010/main" val="50588043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17</a:t>
            </a:fld>
            <a:endParaRPr lang="en-CA"/>
          </a:p>
        </p:txBody>
      </p:sp>
    </p:spTree>
    <p:extLst>
      <p:ext uri="{BB962C8B-B14F-4D97-AF65-F5344CB8AC3E}">
        <p14:creationId xmlns:p14="http://schemas.microsoft.com/office/powerpoint/2010/main" val="21765920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18</a:t>
            </a:fld>
            <a:endParaRPr lang="en-CA"/>
          </a:p>
        </p:txBody>
      </p:sp>
    </p:spTree>
    <p:extLst>
      <p:ext uri="{BB962C8B-B14F-4D97-AF65-F5344CB8AC3E}">
        <p14:creationId xmlns:p14="http://schemas.microsoft.com/office/powerpoint/2010/main" val="283963848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19</a:t>
            </a:fld>
            <a:endParaRPr lang="en-CA"/>
          </a:p>
        </p:txBody>
      </p:sp>
    </p:spTree>
    <p:extLst>
      <p:ext uri="{BB962C8B-B14F-4D97-AF65-F5344CB8AC3E}">
        <p14:creationId xmlns:p14="http://schemas.microsoft.com/office/powerpoint/2010/main" val="22044256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74">
              <a:defRPr/>
            </a:pPr>
            <a:endParaRPr lang="en-CA">
              <a:ea typeface="Calibri" panose="020F0502020204030204" pitchFamily="34" charset="0"/>
              <a:cs typeface="Calibri"/>
            </a:endParaRPr>
          </a:p>
          <a:p>
            <a:endParaRPr lang="en-CA"/>
          </a:p>
          <a:p>
            <a:endParaRPr lang="en-CA"/>
          </a:p>
        </p:txBody>
      </p:sp>
      <p:sp>
        <p:nvSpPr>
          <p:cNvPr id="4" name="Slide Number Placeholder 3"/>
          <p:cNvSpPr>
            <a:spLocks noGrp="1"/>
          </p:cNvSpPr>
          <p:nvPr>
            <p:ph type="sldNum" sz="quarter" idx="5"/>
          </p:nvPr>
        </p:nvSpPr>
        <p:spPr/>
        <p:txBody>
          <a:bodyPr/>
          <a:lstStyle/>
          <a:p>
            <a:fld id="{D8D2340E-E121-4202-ABF7-FE0D2364D5FA}" type="slidenum">
              <a:rPr lang="en-CA" smtClean="0"/>
              <a:t>2</a:t>
            </a:fld>
            <a:endParaRPr lang="en-CA"/>
          </a:p>
        </p:txBody>
      </p:sp>
    </p:spTree>
    <p:extLst>
      <p:ext uri="{BB962C8B-B14F-4D97-AF65-F5344CB8AC3E}">
        <p14:creationId xmlns:p14="http://schemas.microsoft.com/office/powerpoint/2010/main" val="106726622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20</a:t>
            </a:fld>
            <a:endParaRPr lang="en-CA"/>
          </a:p>
        </p:txBody>
      </p:sp>
    </p:spTree>
    <p:extLst>
      <p:ext uri="{BB962C8B-B14F-4D97-AF65-F5344CB8AC3E}">
        <p14:creationId xmlns:p14="http://schemas.microsoft.com/office/powerpoint/2010/main" val="318915106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21</a:t>
            </a:fld>
            <a:endParaRPr lang="en-CA"/>
          </a:p>
        </p:txBody>
      </p:sp>
    </p:spTree>
    <p:extLst>
      <p:ext uri="{BB962C8B-B14F-4D97-AF65-F5344CB8AC3E}">
        <p14:creationId xmlns:p14="http://schemas.microsoft.com/office/powerpoint/2010/main" val="66433299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3BEA802C-AF81-47E0-B564-0D01E3AF530C}" type="slidenum">
              <a:rPr lang="en-US" smtClean="0"/>
              <a:t>22</a:t>
            </a:fld>
            <a:endParaRPr lang="en-US"/>
          </a:p>
        </p:txBody>
      </p:sp>
    </p:spTree>
    <p:extLst>
      <p:ext uri="{BB962C8B-B14F-4D97-AF65-F5344CB8AC3E}">
        <p14:creationId xmlns:p14="http://schemas.microsoft.com/office/powerpoint/2010/main" val="195238897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23</a:t>
            </a:fld>
            <a:endParaRPr lang="en-CA"/>
          </a:p>
        </p:txBody>
      </p:sp>
    </p:spTree>
    <p:extLst>
      <p:ext uri="{BB962C8B-B14F-4D97-AF65-F5344CB8AC3E}">
        <p14:creationId xmlns:p14="http://schemas.microsoft.com/office/powerpoint/2010/main" val="20538661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24</a:t>
            </a:fld>
            <a:endParaRPr lang="en-CA"/>
          </a:p>
        </p:txBody>
      </p:sp>
    </p:spTree>
    <p:extLst>
      <p:ext uri="{BB962C8B-B14F-4D97-AF65-F5344CB8AC3E}">
        <p14:creationId xmlns:p14="http://schemas.microsoft.com/office/powerpoint/2010/main" val="185381519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B84A62-B952-5EDB-E4D3-452C3F1DFB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F5CB82-6EC9-1E42-A682-CECCA75591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991BC-239C-9155-1FB5-7E8C52619B46}"/>
              </a:ext>
            </a:extLst>
          </p:cNvPr>
          <p:cNvSpPr>
            <a:spLocks noGrp="1"/>
          </p:cNvSpPr>
          <p:nvPr>
            <p:ph type="body" idx="1"/>
          </p:nvPr>
        </p:nvSpPr>
        <p:spPr/>
        <p:txBody>
          <a:bodyPr/>
          <a:lstStyle/>
          <a:p>
            <a:pPr lvl="1" defTabSz="931774"/>
            <a:endParaRPr lang="en-CA" sz="6100">
              <a:ea typeface="Calibri" panose="020F0502020204030204" pitchFamily="34" charset="0"/>
              <a:cs typeface="Kalinga" panose="020B0502040204020203" pitchFamily="34" charset="0"/>
            </a:endParaRPr>
          </a:p>
          <a:p>
            <a:pPr lvl="1"/>
            <a:endParaRPr lang="en-CA" sz="6100">
              <a:ea typeface="Calibri" panose="020F0502020204030204" pitchFamily="34" charset="0"/>
              <a:cs typeface="Kalinga" panose="020B0502040204020203" pitchFamily="34" charset="0"/>
            </a:endParaRPr>
          </a:p>
          <a:p>
            <a:pPr lvl="1"/>
            <a:endParaRPr lang="en-CA" sz="3900">
              <a:ea typeface="Calibri" panose="020F0502020204030204" pitchFamily="34" charset="0"/>
              <a:cs typeface="Kalinga" panose="020B0502040204020203" pitchFamily="34" charset="0"/>
            </a:endParaRPr>
          </a:p>
        </p:txBody>
      </p:sp>
      <p:sp>
        <p:nvSpPr>
          <p:cNvPr id="4" name="Slide Number Placeholder 3">
            <a:extLst>
              <a:ext uri="{FF2B5EF4-FFF2-40B4-BE49-F238E27FC236}">
                <a16:creationId xmlns:a16="http://schemas.microsoft.com/office/drawing/2014/main" id="{7AD70EE2-8CEB-1639-077A-170E5E8A9302}"/>
              </a:ext>
            </a:extLst>
          </p:cNvPr>
          <p:cNvSpPr>
            <a:spLocks noGrp="1"/>
          </p:cNvSpPr>
          <p:nvPr>
            <p:ph type="sldNum" sz="quarter" idx="5"/>
          </p:nvPr>
        </p:nvSpPr>
        <p:spPr/>
        <p:txBody>
          <a:bodyPr/>
          <a:lstStyle/>
          <a:p>
            <a:fld id="{D8D2340E-E121-4202-ABF7-FE0D2364D5FA}" type="slidenum">
              <a:rPr lang="en-CA" smtClean="0"/>
              <a:t>3</a:t>
            </a:fld>
            <a:endParaRPr lang="en-CA"/>
          </a:p>
        </p:txBody>
      </p:sp>
    </p:spTree>
    <p:extLst>
      <p:ext uri="{BB962C8B-B14F-4D97-AF65-F5344CB8AC3E}">
        <p14:creationId xmlns:p14="http://schemas.microsoft.com/office/powerpoint/2010/main" val="39552728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4</a:t>
            </a:fld>
            <a:endParaRPr lang="en-CA"/>
          </a:p>
        </p:txBody>
      </p:sp>
    </p:spTree>
    <p:extLst>
      <p:ext uri="{BB962C8B-B14F-4D97-AF65-F5344CB8AC3E}">
        <p14:creationId xmlns:p14="http://schemas.microsoft.com/office/powerpoint/2010/main" val="1522937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5</a:t>
            </a:fld>
            <a:endParaRPr lang="en-CA"/>
          </a:p>
        </p:txBody>
      </p:sp>
    </p:spTree>
    <p:extLst>
      <p:ext uri="{BB962C8B-B14F-4D97-AF65-F5344CB8AC3E}">
        <p14:creationId xmlns:p14="http://schemas.microsoft.com/office/powerpoint/2010/main" val="41391916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6</a:t>
            </a:fld>
            <a:endParaRPr lang="en-CA"/>
          </a:p>
        </p:txBody>
      </p:sp>
    </p:spTree>
    <p:extLst>
      <p:ext uri="{BB962C8B-B14F-4D97-AF65-F5344CB8AC3E}">
        <p14:creationId xmlns:p14="http://schemas.microsoft.com/office/powerpoint/2010/main" val="13002077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7</a:t>
            </a:fld>
            <a:endParaRPr lang="en-CA"/>
          </a:p>
        </p:txBody>
      </p:sp>
    </p:spTree>
    <p:extLst>
      <p:ext uri="{BB962C8B-B14F-4D97-AF65-F5344CB8AC3E}">
        <p14:creationId xmlns:p14="http://schemas.microsoft.com/office/powerpoint/2010/main" val="15542304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8</a:t>
            </a:fld>
            <a:endParaRPr lang="en-CA"/>
          </a:p>
        </p:txBody>
      </p:sp>
    </p:spTree>
    <p:extLst>
      <p:ext uri="{BB962C8B-B14F-4D97-AF65-F5344CB8AC3E}">
        <p14:creationId xmlns:p14="http://schemas.microsoft.com/office/powerpoint/2010/main" val="32777234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8D2340E-E121-4202-ABF7-FE0D2364D5FA}" type="slidenum">
              <a:rPr lang="en-CA" smtClean="0"/>
              <a:t>9</a:t>
            </a:fld>
            <a:endParaRPr lang="en-CA"/>
          </a:p>
        </p:txBody>
      </p:sp>
    </p:spTree>
    <p:extLst>
      <p:ext uri="{BB962C8B-B14F-4D97-AF65-F5344CB8AC3E}">
        <p14:creationId xmlns:p14="http://schemas.microsoft.com/office/powerpoint/2010/main" val="6156208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7CF7E09-F622-8EA7-2E28-7F660EB16635}"/>
              </a:ext>
            </a:extLst>
          </p:cNvPr>
          <p:cNvSpPr/>
          <p:nvPr/>
        </p:nvSpPr>
        <p:spPr>
          <a:xfrm flipH="1">
            <a:off x="0" y="0"/>
            <a:ext cx="4513811" cy="6858000"/>
          </a:xfrm>
          <a:prstGeom prst="rect">
            <a:avLst/>
          </a:prstGeom>
          <a:solidFill>
            <a:srgbClr val="5225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a:solidFill>
                <a:schemeClr val="bg1"/>
              </a:solidFill>
              <a:latin typeface="Klasik"/>
            </a:endParaRPr>
          </a:p>
        </p:txBody>
      </p:sp>
      <p:sp>
        <p:nvSpPr>
          <p:cNvPr id="2" name="Title 1">
            <a:extLst>
              <a:ext uri="{FF2B5EF4-FFF2-40B4-BE49-F238E27FC236}">
                <a16:creationId xmlns:a16="http://schemas.microsoft.com/office/drawing/2014/main" id="{5861EE53-5E14-E72D-D991-9ACE4E04016B}"/>
              </a:ext>
            </a:extLst>
          </p:cNvPr>
          <p:cNvSpPr>
            <a:spLocks noGrp="1"/>
          </p:cNvSpPr>
          <p:nvPr>
            <p:ph type="ctrTitle"/>
          </p:nvPr>
        </p:nvSpPr>
        <p:spPr>
          <a:xfrm>
            <a:off x="4508326" y="2501206"/>
            <a:ext cx="7683674" cy="1855588"/>
          </a:xfrm>
        </p:spPr>
        <p:txBody>
          <a:bodyPr anchor="b">
            <a:noAutofit/>
          </a:bodyPr>
          <a:lstStyle>
            <a:lvl1pPr algn="ctr">
              <a:defRPr sz="6600" b="1">
                <a:solidFill>
                  <a:srgbClr val="522570"/>
                </a:solidFill>
                <a:latin typeface="Klasik"/>
              </a:defRPr>
            </a:lvl1pPr>
          </a:lstStyle>
          <a:p>
            <a:r>
              <a:rPr lang="en-US"/>
              <a:t>Click to edit Master title style</a:t>
            </a:r>
            <a:endParaRPr lang="en-CA"/>
          </a:p>
        </p:txBody>
      </p:sp>
      <p:sp>
        <p:nvSpPr>
          <p:cNvPr id="3" name="Subtitle 2">
            <a:extLst>
              <a:ext uri="{FF2B5EF4-FFF2-40B4-BE49-F238E27FC236}">
                <a16:creationId xmlns:a16="http://schemas.microsoft.com/office/drawing/2014/main" id="{4318EDBD-EA7A-36A1-9F4D-65DD879078DC}"/>
              </a:ext>
            </a:extLst>
          </p:cNvPr>
          <p:cNvSpPr>
            <a:spLocks noGrp="1"/>
          </p:cNvSpPr>
          <p:nvPr>
            <p:ph type="subTitle" idx="1"/>
          </p:nvPr>
        </p:nvSpPr>
        <p:spPr>
          <a:xfrm>
            <a:off x="5207690" y="4356794"/>
            <a:ext cx="6328756" cy="1304547"/>
          </a:xfrm>
        </p:spPr>
        <p:txBody>
          <a:bodyPr>
            <a:normAutofit/>
          </a:bodyPr>
          <a:lstStyle>
            <a:lvl1pPr marL="0" indent="0" algn="ctr">
              <a:buNone/>
              <a:defRPr sz="2400">
                <a:solidFill>
                  <a:srgbClr val="522570"/>
                </a:solidFill>
                <a:latin typeface="Klasik"/>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CA"/>
          </a:p>
        </p:txBody>
      </p:sp>
      <p:pic>
        <p:nvPicPr>
          <p:cNvPr id="4" name="Picture 3" descr="Text&#10;&#10;Description automatically generated">
            <a:extLst>
              <a:ext uri="{FF2B5EF4-FFF2-40B4-BE49-F238E27FC236}">
                <a16:creationId xmlns:a16="http://schemas.microsoft.com/office/drawing/2014/main" id="{F26476F7-904F-3998-5E71-06338A4CAB6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13003" y="2421137"/>
            <a:ext cx="3887804" cy="2015726"/>
          </a:xfrm>
          <a:prstGeom prst="rect">
            <a:avLst/>
          </a:prstGeom>
        </p:spPr>
      </p:pic>
      <p:pic>
        <p:nvPicPr>
          <p:cNvPr id="7" name="Picture 6" descr="A picture containing text&#10;&#10;Description automatically generated">
            <a:extLst>
              <a:ext uri="{FF2B5EF4-FFF2-40B4-BE49-F238E27FC236}">
                <a16:creationId xmlns:a16="http://schemas.microsoft.com/office/drawing/2014/main" id="{71CBBA8D-A861-5FD4-1F3A-C009A763D7FC}"/>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30438" b="33812"/>
          <a:stretch/>
        </p:blipFill>
        <p:spPr>
          <a:xfrm>
            <a:off x="4508327" y="5661341"/>
            <a:ext cx="7683674" cy="1196659"/>
          </a:xfrm>
          <a:prstGeom prst="rect">
            <a:avLst/>
          </a:prstGeom>
        </p:spPr>
      </p:pic>
    </p:spTree>
    <p:extLst>
      <p:ext uri="{BB962C8B-B14F-4D97-AF65-F5344CB8AC3E}">
        <p14:creationId xmlns:p14="http://schemas.microsoft.com/office/powerpoint/2010/main" val="32168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48D785-87B2-0C45-F71D-DA2C158E31EC}"/>
              </a:ext>
            </a:extLst>
          </p:cNvPr>
          <p:cNvSpPr>
            <a:spLocks noGrp="1"/>
          </p:cNvSpPr>
          <p:nvPr>
            <p:ph type="title" orient="vert"/>
          </p:nvPr>
        </p:nvSpPr>
        <p:spPr>
          <a:xfrm>
            <a:off x="8724900" y="365125"/>
            <a:ext cx="2628900" cy="543715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90364B07-C011-1D03-6759-BFF85963E113}"/>
              </a:ext>
            </a:extLst>
          </p:cNvPr>
          <p:cNvSpPr>
            <a:spLocks noGrp="1"/>
          </p:cNvSpPr>
          <p:nvPr>
            <p:ph type="body" orient="vert" idx="1"/>
          </p:nvPr>
        </p:nvSpPr>
        <p:spPr>
          <a:xfrm>
            <a:off x="838200" y="365125"/>
            <a:ext cx="7734300" cy="543715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6" name="Picture 5">
            <a:extLst>
              <a:ext uri="{FF2B5EF4-FFF2-40B4-BE49-F238E27FC236}">
                <a16:creationId xmlns:a16="http://schemas.microsoft.com/office/drawing/2014/main" id="{756EFA7F-D869-E25C-F8EA-83CD39E968E9}"/>
              </a:ext>
            </a:extLst>
          </p:cNvPr>
          <p:cNvPicPr>
            <a:picLocks noChangeAspect="1"/>
          </p:cNvPicPr>
          <p:nvPr userDrawn="1"/>
        </p:nvPicPr>
        <p:blipFill rotWithShape="1">
          <a:blip r:embed="rId2">
            <a:clrChange>
              <a:clrFrom>
                <a:srgbClr val="F6F3EF"/>
              </a:clrFrom>
              <a:clrTo>
                <a:srgbClr val="F6F3EF">
                  <a:alpha val="0"/>
                </a:srgbClr>
              </a:clrTo>
            </a:clrChange>
          </a:blip>
          <a:srcRect t="75762" b="4221"/>
          <a:stretch/>
        </p:blipFill>
        <p:spPr>
          <a:xfrm>
            <a:off x="0" y="5486400"/>
            <a:ext cx="12192000" cy="1371600"/>
          </a:xfrm>
          <a:prstGeom prst="rect">
            <a:avLst/>
          </a:prstGeom>
        </p:spPr>
      </p:pic>
      <p:pic>
        <p:nvPicPr>
          <p:cNvPr id="10" name="Picture 9" descr="Text&#10;&#10;Description automatically generated">
            <a:extLst>
              <a:ext uri="{FF2B5EF4-FFF2-40B4-BE49-F238E27FC236}">
                <a16:creationId xmlns:a16="http://schemas.microsoft.com/office/drawing/2014/main" id="{52C333C0-1BAE-D88C-F785-E303AF699C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4" name="Slide Number Placeholder 5">
            <a:extLst>
              <a:ext uri="{FF2B5EF4-FFF2-40B4-BE49-F238E27FC236}">
                <a16:creationId xmlns:a16="http://schemas.microsoft.com/office/drawing/2014/main" id="{A6D0B007-6ED9-C55A-DDAA-58305325F84E}"/>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Tree>
    <p:extLst>
      <p:ext uri="{BB962C8B-B14F-4D97-AF65-F5344CB8AC3E}">
        <p14:creationId xmlns:p14="http://schemas.microsoft.com/office/powerpoint/2010/main" val="10806086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6" name="Picture 5" descr="A picture containing text&#10;&#10;Description automatically generated">
            <a:extLst>
              <a:ext uri="{FF2B5EF4-FFF2-40B4-BE49-F238E27FC236}">
                <a16:creationId xmlns:a16="http://schemas.microsoft.com/office/drawing/2014/main" id="{B6646125-685D-8DE0-2692-F07ED6DB223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3" name="Content Placeholder 2">
            <a:extLst>
              <a:ext uri="{FF2B5EF4-FFF2-40B4-BE49-F238E27FC236}">
                <a16:creationId xmlns:a16="http://schemas.microsoft.com/office/drawing/2014/main" id="{F92E3692-C3BB-47AD-6659-78C3C3E80E30}"/>
              </a:ext>
            </a:extLst>
          </p:cNvPr>
          <p:cNvSpPr>
            <a:spLocks noGrp="1"/>
          </p:cNvSpPr>
          <p:nvPr>
            <p:ph idx="1"/>
          </p:nvPr>
        </p:nvSpPr>
        <p:spPr>
          <a:xfrm>
            <a:off x="838200" y="1362448"/>
            <a:ext cx="10515600" cy="4498025"/>
          </a:xfrm>
        </p:spPr>
        <p:txBody>
          <a:bodyPr/>
          <a:lstStyle>
            <a:lvl1pPr>
              <a:defRPr b="1">
                <a:latin typeface="Klasik"/>
              </a:defRPr>
            </a:lvl1pPr>
            <a:lvl2pPr>
              <a:defRPr b="1">
                <a:latin typeface="Klasik"/>
              </a:defRPr>
            </a:lvl2pPr>
            <a:lvl3pPr>
              <a:defRPr b="1">
                <a:latin typeface="Klasik"/>
              </a:defRPr>
            </a:lvl3pPr>
            <a:lvl4pPr>
              <a:defRPr b="1">
                <a:latin typeface="Klasik"/>
              </a:defRPr>
            </a:lvl4pPr>
            <a:lvl5pPr>
              <a:defRPr b="1">
                <a:latin typeface="Klasi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5" name="Picture 4" descr="Text&#10;&#10;Description automatically generated">
            <a:extLst>
              <a:ext uri="{FF2B5EF4-FFF2-40B4-BE49-F238E27FC236}">
                <a16:creationId xmlns:a16="http://schemas.microsoft.com/office/drawing/2014/main" id="{E1F64B84-D1EA-61DA-EBC1-69A7E9BD0509}"/>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2" name="Slide Number Placeholder 5">
            <a:extLst>
              <a:ext uri="{FF2B5EF4-FFF2-40B4-BE49-F238E27FC236}">
                <a16:creationId xmlns:a16="http://schemas.microsoft.com/office/drawing/2014/main" id="{CDAD310F-5EEE-7130-5B36-8E006B4B8C53}"/>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
        <p:nvSpPr>
          <p:cNvPr id="9" name="Title 7">
            <a:extLst>
              <a:ext uri="{FF2B5EF4-FFF2-40B4-BE49-F238E27FC236}">
                <a16:creationId xmlns:a16="http://schemas.microsoft.com/office/drawing/2014/main" id="{CA2E6481-C38B-B0D2-4B9C-12A341D5E507}"/>
              </a:ext>
            </a:extLst>
          </p:cNvPr>
          <p:cNvSpPr>
            <a:spLocks noGrp="1"/>
          </p:cNvSpPr>
          <p:nvPr>
            <p:ph type="title"/>
          </p:nvPr>
        </p:nvSpPr>
        <p:spPr>
          <a:xfrm>
            <a:off x="838200" y="365125"/>
            <a:ext cx="10515600" cy="848965"/>
          </a:xfrm>
        </p:spPr>
        <p:txBody>
          <a:bodyPr>
            <a:noAutofit/>
          </a:bodyPr>
          <a:lstStyle>
            <a:lvl1pPr>
              <a:defRPr sz="4800" b="1">
                <a:solidFill>
                  <a:srgbClr val="522570"/>
                </a:solidFill>
                <a:latin typeface="Klasik"/>
              </a:defRPr>
            </a:lvl1pPr>
          </a:lstStyle>
          <a:p>
            <a:r>
              <a:rPr lang="en-US"/>
              <a:t>Click to edit Master title style</a:t>
            </a:r>
            <a:endParaRPr lang="en-CA"/>
          </a:p>
        </p:txBody>
      </p:sp>
    </p:spTree>
    <p:extLst>
      <p:ext uri="{BB962C8B-B14F-4D97-AF65-F5344CB8AC3E}">
        <p14:creationId xmlns:p14="http://schemas.microsoft.com/office/powerpoint/2010/main" val="26591178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ummary Slide">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533D4FEF-FD58-7B26-C176-3CD491B8C247}"/>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pic>
        <p:nvPicPr>
          <p:cNvPr id="4" name="Picture 3" descr="Text&#10;&#10;Description automatically generated">
            <a:extLst>
              <a:ext uri="{FF2B5EF4-FFF2-40B4-BE49-F238E27FC236}">
                <a16:creationId xmlns:a16="http://schemas.microsoft.com/office/drawing/2014/main" id="{B5E8315B-9D91-DDAB-2A9D-92F0D7062CC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496921" y="302932"/>
            <a:ext cx="1164328" cy="603953"/>
          </a:xfrm>
          <a:prstGeom prst="rect">
            <a:avLst/>
          </a:prstGeom>
        </p:spPr>
      </p:pic>
      <p:sp>
        <p:nvSpPr>
          <p:cNvPr id="6" name="Title 7">
            <a:extLst>
              <a:ext uri="{FF2B5EF4-FFF2-40B4-BE49-F238E27FC236}">
                <a16:creationId xmlns:a16="http://schemas.microsoft.com/office/drawing/2014/main" id="{40098162-9064-881C-3344-433D195947E2}"/>
              </a:ext>
            </a:extLst>
          </p:cNvPr>
          <p:cNvSpPr>
            <a:spLocks noGrp="1"/>
          </p:cNvSpPr>
          <p:nvPr>
            <p:ph type="title"/>
          </p:nvPr>
        </p:nvSpPr>
        <p:spPr>
          <a:xfrm>
            <a:off x="242887" y="2899620"/>
            <a:ext cx="11706226" cy="529380"/>
          </a:xfrm>
        </p:spPr>
        <p:txBody>
          <a:bodyPr>
            <a:noAutofit/>
          </a:bodyPr>
          <a:lstStyle>
            <a:lvl1pPr algn="ctr">
              <a:defRPr sz="6600" b="1">
                <a:solidFill>
                  <a:srgbClr val="522570"/>
                </a:solidFill>
                <a:latin typeface="Klasik"/>
              </a:defRPr>
            </a:lvl1pPr>
          </a:lstStyle>
          <a:p>
            <a:r>
              <a:rPr lang="en-US"/>
              <a:t>Click to edit Master title style</a:t>
            </a:r>
            <a:endParaRPr lang="en-CA"/>
          </a:p>
        </p:txBody>
      </p:sp>
      <p:sp>
        <p:nvSpPr>
          <p:cNvPr id="2" name="Slide Number Placeholder 5">
            <a:extLst>
              <a:ext uri="{FF2B5EF4-FFF2-40B4-BE49-F238E27FC236}">
                <a16:creationId xmlns:a16="http://schemas.microsoft.com/office/drawing/2014/main" id="{778084CA-A7E5-1CA8-7BDD-D6D71783E663}"/>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Tree>
    <p:extLst>
      <p:ext uri="{BB962C8B-B14F-4D97-AF65-F5344CB8AC3E}">
        <p14:creationId xmlns:p14="http://schemas.microsoft.com/office/powerpoint/2010/main" val="33507994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ummary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C6D1DB02-DCC7-4464-5BCB-BFB35418A5AB}"/>
              </a:ext>
            </a:extLst>
          </p:cNvPr>
          <p:cNvSpPr/>
          <p:nvPr userDrawn="1"/>
        </p:nvSpPr>
        <p:spPr>
          <a:xfrm>
            <a:off x="0" y="0"/>
            <a:ext cx="12192000" cy="6858000"/>
          </a:xfrm>
          <a:prstGeom prst="rect">
            <a:avLst/>
          </a:prstGeom>
          <a:solidFill>
            <a:srgbClr val="5225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9" name="Picture 8" descr="Text&#10;&#10;Description automatically generated">
            <a:extLst>
              <a:ext uri="{FF2B5EF4-FFF2-40B4-BE49-F238E27FC236}">
                <a16:creationId xmlns:a16="http://schemas.microsoft.com/office/drawing/2014/main" id="{8A8CDFB0-D5D1-AD52-9187-43AA5976398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78579" y="1864545"/>
            <a:ext cx="6034841" cy="3128909"/>
          </a:xfrm>
          <a:prstGeom prst="rect">
            <a:avLst/>
          </a:prstGeom>
        </p:spPr>
      </p:pic>
      <p:pic>
        <p:nvPicPr>
          <p:cNvPr id="2" name="Picture 1" descr="A picture containing text&#10;&#10;Description automatically generated">
            <a:extLst>
              <a:ext uri="{FF2B5EF4-FFF2-40B4-BE49-F238E27FC236}">
                <a16:creationId xmlns:a16="http://schemas.microsoft.com/office/drawing/2014/main" id="{D824BF3A-0BF1-BA59-576D-98249DF98A9D}"/>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Tree>
    <p:extLst>
      <p:ext uri="{BB962C8B-B14F-4D97-AF65-F5344CB8AC3E}">
        <p14:creationId xmlns:p14="http://schemas.microsoft.com/office/powerpoint/2010/main" val="14296138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A7E8A8-E0F4-4756-6F6A-F7E82D7DED72}"/>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F92E3692-C3BB-47AD-6659-78C3C3E80E3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0" name="Rectangle 9">
            <a:extLst>
              <a:ext uri="{FF2B5EF4-FFF2-40B4-BE49-F238E27FC236}">
                <a16:creationId xmlns:a16="http://schemas.microsoft.com/office/drawing/2014/main" id="{1BA56A39-BB4B-523C-3218-E9C9061FC393}"/>
              </a:ext>
            </a:extLst>
          </p:cNvPr>
          <p:cNvSpPr/>
          <p:nvPr/>
        </p:nvSpPr>
        <p:spPr>
          <a:xfrm>
            <a:off x="0" y="5993476"/>
            <a:ext cx="12192000" cy="864524"/>
          </a:xfrm>
          <a:prstGeom prst="rect">
            <a:avLst/>
          </a:prstGeom>
          <a:solidFill>
            <a:srgbClr val="5225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Slide Number Placeholder 5">
            <a:extLst>
              <a:ext uri="{FF2B5EF4-FFF2-40B4-BE49-F238E27FC236}">
                <a16:creationId xmlns:a16="http://schemas.microsoft.com/office/drawing/2014/main" id="{677D5CE6-8AFF-839B-EAF8-969BE1D7A82A}"/>
              </a:ext>
            </a:extLst>
          </p:cNvPr>
          <p:cNvSpPr>
            <a:spLocks noGrp="1"/>
          </p:cNvSpPr>
          <p:nvPr>
            <p:ph type="sldNum" sz="quarter" idx="4"/>
          </p:nvPr>
        </p:nvSpPr>
        <p:spPr>
          <a:xfrm>
            <a:off x="838200" y="6276426"/>
            <a:ext cx="2743200" cy="365125"/>
          </a:xfrm>
          <a:prstGeom prst="rect">
            <a:avLst/>
          </a:prstGeom>
        </p:spPr>
        <p:txBody>
          <a:bodyPr vert="horz" lIns="91440" tIns="45720" rIns="91440" bIns="45720" rtlCol="0" anchor="ctr"/>
          <a:lstStyle>
            <a:lvl1pPr algn="l">
              <a:defRPr sz="1200">
                <a:solidFill>
                  <a:schemeClr val="bg1"/>
                </a:solidFill>
                <a:latin typeface="Verdana" panose="020B0604030504040204" pitchFamily="34" charset="0"/>
                <a:ea typeface="Verdana" panose="020B0604030504040204" pitchFamily="34" charset="0"/>
              </a:defRPr>
            </a:lvl1pPr>
          </a:lstStyle>
          <a:p>
            <a:fld id="{6CCA9591-0E43-4106-8E2A-143E49102703}" type="slidenum">
              <a:rPr lang="en-CA" smtClean="0"/>
              <a:t>‹#›</a:t>
            </a:fld>
            <a:endParaRPr lang="en-CA"/>
          </a:p>
        </p:txBody>
      </p:sp>
      <p:pic>
        <p:nvPicPr>
          <p:cNvPr id="12" name="Picture 11" descr="Text&#10;&#10;Description automatically generated">
            <a:extLst>
              <a:ext uri="{FF2B5EF4-FFF2-40B4-BE49-F238E27FC236}">
                <a16:creationId xmlns:a16="http://schemas.microsoft.com/office/drawing/2014/main" id="{7BD43CF8-BA5A-0B0A-EC01-A71D3EC90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32227" y="6111101"/>
            <a:ext cx="1213702" cy="629273"/>
          </a:xfrm>
          <a:prstGeom prst="rect">
            <a:avLst/>
          </a:prstGeom>
        </p:spPr>
      </p:pic>
    </p:spTree>
    <p:extLst>
      <p:ext uri="{BB962C8B-B14F-4D97-AF65-F5344CB8AC3E}">
        <p14:creationId xmlns:p14="http://schemas.microsoft.com/office/powerpoint/2010/main" val="1558687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2D46FD49-A3D9-5868-3EFB-4F5139850D2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3" name="Content Placeholder 2">
            <a:extLst>
              <a:ext uri="{FF2B5EF4-FFF2-40B4-BE49-F238E27FC236}">
                <a16:creationId xmlns:a16="http://schemas.microsoft.com/office/drawing/2014/main" id="{F92E3692-C3BB-47AD-6659-78C3C3E80E30}"/>
              </a:ext>
            </a:extLst>
          </p:cNvPr>
          <p:cNvSpPr>
            <a:spLocks noGrp="1"/>
          </p:cNvSpPr>
          <p:nvPr>
            <p:ph idx="1"/>
          </p:nvPr>
        </p:nvSpPr>
        <p:spPr>
          <a:xfrm>
            <a:off x="838200" y="1362448"/>
            <a:ext cx="10515600" cy="4498025"/>
          </a:xfrm>
        </p:spPr>
        <p:txBody>
          <a:bodyPr/>
          <a:lstStyle>
            <a:lvl1pPr>
              <a:defRPr b="1">
                <a:latin typeface="Klasik"/>
              </a:defRPr>
            </a:lvl1pPr>
            <a:lvl2pPr>
              <a:defRPr b="1">
                <a:latin typeface="Klasik"/>
              </a:defRPr>
            </a:lvl2pPr>
            <a:lvl3pPr>
              <a:defRPr b="1">
                <a:latin typeface="Klasik"/>
              </a:defRPr>
            </a:lvl3pPr>
            <a:lvl4pPr>
              <a:defRPr b="1">
                <a:latin typeface="Klasik"/>
              </a:defRPr>
            </a:lvl4pPr>
            <a:lvl5pPr>
              <a:defRPr b="1">
                <a:latin typeface="Klasi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11" name="Slide Number Placeholder 5">
            <a:extLst>
              <a:ext uri="{FF2B5EF4-FFF2-40B4-BE49-F238E27FC236}">
                <a16:creationId xmlns:a16="http://schemas.microsoft.com/office/drawing/2014/main" id="{677D5CE6-8AFF-839B-EAF8-969BE1D7A82A}"/>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
        <p:nvSpPr>
          <p:cNvPr id="8" name="Title 7">
            <a:extLst>
              <a:ext uri="{FF2B5EF4-FFF2-40B4-BE49-F238E27FC236}">
                <a16:creationId xmlns:a16="http://schemas.microsoft.com/office/drawing/2014/main" id="{8E490ED3-BBCC-052F-2E13-39AD986306FA}"/>
              </a:ext>
            </a:extLst>
          </p:cNvPr>
          <p:cNvSpPr>
            <a:spLocks noGrp="1"/>
          </p:cNvSpPr>
          <p:nvPr>
            <p:ph type="title"/>
          </p:nvPr>
        </p:nvSpPr>
        <p:spPr>
          <a:xfrm>
            <a:off x="838200" y="365125"/>
            <a:ext cx="10515600" cy="848965"/>
          </a:xfrm>
        </p:spPr>
        <p:txBody>
          <a:bodyPr>
            <a:noAutofit/>
          </a:bodyPr>
          <a:lstStyle>
            <a:lvl1pPr>
              <a:defRPr sz="4800" b="1">
                <a:solidFill>
                  <a:srgbClr val="522570"/>
                </a:solidFill>
                <a:latin typeface="Klasik"/>
              </a:defRPr>
            </a:lvl1pPr>
          </a:lstStyle>
          <a:p>
            <a:r>
              <a:rPr lang="en-US"/>
              <a:t>Click to edit Master title style</a:t>
            </a:r>
            <a:endParaRPr lang="en-CA"/>
          </a:p>
        </p:txBody>
      </p:sp>
      <p:pic>
        <p:nvPicPr>
          <p:cNvPr id="4" name="Picture 3" descr="Text&#10;&#10;Description automatically generated">
            <a:extLst>
              <a:ext uri="{FF2B5EF4-FFF2-40B4-BE49-F238E27FC236}">
                <a16:creationId xmlns:a16="http://schemas.microsoft.com/office/drawing/2014/main" id="{22235844-43CA-9FD1-F924-698CB426D482}"/>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Tree>
    <p:extLst>
      <p:ext uri="{BB962C8B-B14F-4D97-AF65-F5344CB8AC3E}">
        <p14:creationId xmlns:p14="http://schemas.microsoft.com/office/powerpoint/2010/main" val="588109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descr="A picture containing text&#10;&#10;Description automatically generated">
            <a:extLst>
              <a:ext uri="{FF2B5EF4-FFF2-40B4-BE49-F238E27FC236}">
                <a16:creationId xmlns:a16="http://schemas.microsoft.com/office/drawing/2014/main" id="{D8F9ECAA-DEF8-6C88-46B9-EBDC660A5BF9}"/>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2" name="Title 1">
            <a:extLst>
              <a:ext uri="{FF2B5EF4-FFF2-40B4-BE49-F238E27FC236}">
                <a16:creationId xmlns:a16="http://schemas.microsoft.com/office/drawing/2014/main" id="{A1E2F668-7D77-E67D-81BB-EFB4D3CAEC06}"/>
              </a:ext>
            </a:extLst>
          </p:cNvPr>
          <p:cNvSpPr>
            <a:spLocks noGrp="1"/>
          </p:cNvSpPr>
          <p:nvPr>
            <p:ph type="title"/>
          </p:nvPr>
        </p:nvSpPr>
        <p:spPr>
          <a:xfrm>
            <a:off x="831850" y="1385542"/>
            <a:ext cx="10515600" cy="2852737"/>
          </a:xfrm>
        </p:spPr>
        <p:txBody>
          <a:bodyPr anchor="ctr">
            <a:normAutofit/>
          </a:bodyPr>
          <a:lstStyle>
            <a:lvl1pPr algn="l">
              <a:defRPr sz="6000" b="1">
                <a:solidFill>
                  <a:srgbClr val="522570"/>
                </a:solidFill>
                <a:latin typeface="Klasik"/>
              </a:defRPr>
            </a:lvl1pPr>
          </a:lstStyle>
          <a:p>
            <a:r>
              <a:rPr lang="en-US"/>
              <a:t>Click to edit Master title style</a:t>
            </a:r>
            <a:endParaRPr lang="en-CA"/>
          </a:p>
        </p:txBody>
      </p:sp>
      <p:sp>
        <p:nvSpPr>
          <p:cNvPr id="3" name="Text Placeholder 2">
            <a:extLst>
              <a:ext uri="{FF2B5EF4-FFF2-40B4-BE49-F238E27FC236}">
                <a16:creationId xmlns:a16="http://schemas.microsoft.com/office/drawing/2014/main" id="{E63FA029-DD92-BA8A-CFC4-67835C600F8E}"/>
              </a:ext>
            </a:extLst>
          </p:cNvPr>
          <p:cNvSpPr>
            <a:spLocks noGrp="1"/>
          </p:cNvSpPr>
          <p:nvPr>
            <p:ph type="body" idx="1"/>
          </p:nvPr>
        </p:nvSpPr>
        <p:spPr>
          <a:xfrm>
            <a:off x="844550" y="3802008"/>
            <a:ext cx="10515600" cy="1500187"/>
          </a:xfrm>
        </p:spPr>
        <p:txBody>
          <a:bodyPr/>
          <a:lstStyle>
            <a:lvl1pPr marL="0" indent="0">
              <a:buNone/>
              <a:defRPr sz="2400">
                <a:solidFill>
                  <a:schemeClr val="tx1"/>
                </a:solidFill>
                <a:latin typeface="Klasik"/>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pic>
        <p:nvPicPr>
          <p:cNvPr id="11" name="Picture 10" descr="Text&#10;&#10;Description automatically generated">
            <a:extLst>
              <a:ext uri="{FF2B5EF4-FFF2-40B4-BE49-F238E27FC236}">
                <a16:creationId xmlns:a16="http://schemas.microsoft.com/office/drawing/2014/main" id="{59671257-5D3E-9154-E954-87025173427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5" name="Slide Number Placeholder 5">
            <a:extLst>
              <a:ext uri="{FF2B5EF4-FFF2-40B4-BE49-F238E27FC236}">
                <a16:creationId xmlns:a16="http://schemas.microsoft.com/office/drawing/2014/main" id="{AFB365B1-FDFE-7B4F-EEEF-FC21F8B742D7}"/>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Tree>
    <p:extLst>
      <p:ext uri="{BB962C8B-B14F-4D97-AF65-F5344CB8AC3E}">
        <p14:creationId xmlns:p14="http://schemas.microsoft.com/office/powerpoint/2010/main" val="29617535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6" name="Picture 5" descr="A picture containing text&#10;&#10;Description automatically generated">
            <a:extLst>
              <a:ext uri="{FF2B5EF4-FFF2-40B4-BE49-F238E27FC236}">
                <a16:creationId xmlns:a16="http://schemas.microsoft.com/office/drawing/2014/main" id="{233D0904-1A82-20F1-F64B-DBD9FBB45E62}"/>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3" name="Content Placeholder 2">
            <a:extLst>
              <a:ext uri="{FF2B5EF4-FFF2-40B4-BE49-F238E27FC236}">
                <a16:creationId xmlns:a16="http://schemas.microsoft.com/office/drawing/2014/main" id="{AF4DDD7A-1386-CEA8-D0B8-6E8D1796C1C5}"/>
              </a:ext>
            </a:extLst>
          </p:cNvPr>
          <p:cNvSpPr>
            <a:spLocks noGrp="1"/>
          </p:cNvSpPr>
          <p:nvPr>
            <p:ph sz="half" idx="1"/>
          </p:nvPr>
        </p:nvSpPr>
        <p:spPr>
          <a:xfrm>
            <a:off x="838200" y="1449238"/>
            <a:ext cx="5181600" cy="4369671"/>
          </a:xfrm>
        </p:spPr>
        <p:txBody>
          <a:bodyPr/>
          <a:lstStyle>
            <a:lvl1pPr>
              <a:defRPr b="1">
                <a:latin typeface="Klasik"/>
              </a:defRPr>
            </a:lvl1pPr>
            <a:lvl2pPr>
              <a:defRPr b="0">
                <a:latin typeface="Klasik"/>
              </a:defRPr>
            </a:lvl2pPr>
            <a:lvl3pPr>
              <a:defRPr b="0">
                <a:latin typeface="Klasik"/>
              </a:defRPr>
            </a:lvl3pPr>
            <a:lvl4pPr>
              <a:defRPr b="0">
                <a:latin typeface="Klasik"/>
              </a:defRPr>
            </a:lvl4pPr>
            <a:lvl5pPr>
              <a:defRPr b="0">
                <a:latin typeface="Klasi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097CFB82-ACC3-F393-C908-A7822EF50B3D}"/>
              </a:ext>
            </a:extLst>
          </p:cNvPr>
          <p:cNvSpPr>
            <a:spLocks noGrp="1"/>
          </p:cNvSpPr>
          <p:nvPr>
            <p:ph sz="half" idx="2"/>
          </p:nvPr>
        </p:nvSpPr>
        <p:spPr>
          <a:xfrm>
            <a:off x="6172200" y="1449238"/>
            <a:ext cx="5181600" cy="4369671"/>
          </a:xfrm>
        </p:spPr>
        <p:txBody>
          <a:bodyPr/>
          <a:lstStyle>
            <a:lvl1pPr>
              <a:defRPr b="1">
                <a:latin typeface="Klasik"/>
              </a:defRPr>
            </a:lvl1pPr>
            <a:lvl2pPr>
              <a:defRPr b="0">
                <a:latin typeface="Klasik"/>
              </a:defRPr>
            </a:lvl2pPr>
            <a:lvl3pPr>
              <a:defRPr b="0">
                <a:latin typeface="Klasik"/>
              </a:defRPr>
            </a:lvl3pPr>
            <a:lvl4pPr>
              <a:defRPr b="0">
                <a:latin typeface="Klasik"/>
              </a:defRPr>
            </a:lvl4pPr>
            <a:lvl5pPr>
              <a:defRPr b="0">
                <a:latin typeface="Klasi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12" name="Picture 11" descr="Text&#10;&#10;Description automatically generated">
            <a:extLst>
              <a:ext uri="{FF2B5EF4-FFF2-40B4-BE49-F238E27FC236}">
                <a16:creationId xmlns:a16="http://schemas.microsoft.com/office/drawing/2014/main" id="{59A99996-0D29-EAAC-627A-E22C4CF46A2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5" name="Slide Number Placeholder 5">
            <a:extLst>
              <a:ext uri="{FF2B5EF4-FFF2-40B4-BE49-F238E27FC236}">
                <a16:creationId xmlns:a16="http://schemas.microsoft.com/office/drawing/2014/main" id="{C624824A-2434-5C39-BAF8-A46C443D365C}"/>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
        <p:nvSpPr>
          <p:cNvPr id="9" name="Title 7">
            <a:extLst>
              <a:ext uri="{FF2B5EF4-FFF2-40B4-BE49-F238E27FC236}">
                <a16:creationId xmlns:a16="http://schemas.microsoft.com/office/drawing/2014/main" id="{210512AE-B1AB-631C-8EF8-AB98DBC29019}"/>
              </a:ext>
            </a:extLst>
          </p:cNvPr>
          <p:cNvSpPr>
            <a:spLocks noGrp="1"/>
          </p:cNvSpPr>
          <p:nvPr>
            <p:ph type="title"/>
          </p:nvPr>
        </p:nvSpPr>
        <p:spPr>
          <a:xfrm>
            <a:off x="838200" y="365125"/>
            <a:ext cx="10515600" cy="848965"/>
          </a:xfrm>
        </p:spPr>
        <p:txBody>
          <a:bodyPr>
            <a:noAutofit/>
          </a:bodyPr>
          <a:lstStyle>
            <a:lvl1pPr>
              <a:defRPr sz="4800" b="1">
                <a:solidFill>
                  <a:srgbClr val="522570"/>
                </a:solidFill>
                <a:latin typeface="Klasik"/>
              </a:defRPr>
            </a:lvl1pPr>
          </a:lstStyle>
          <a:p>
            <a:r>
              <a:rPr lang="en-US"/>
              <a:t>Click to edit Master title style</a:t>
            </a:r>
            <a:endParaRPr lang="en-CA"/>
          </a:p>
        </p:txBody>
      </p:sp>
    </p:spTree>
    <p:extLst>
      <p:ext uri="{BB962C8B-B14F-4D97-AF65-F5344CB8AC3E}">
        <p14:creationId xmlns:p14="http://schemas.microsoft.com/office/powerpoint/2010/main" val="1734474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8" name="Picture 7" descr="A picture containing text&#10;&#10;Description automatically generated">
            <a:extLst>
              <a:ext uri="{FF2B5EF4-FFF2-40B4-BE49-F238E27FC236}">
                <a16:creationId xmlns:a16="http://schemas.microsoft.com/office/drawing/2014/main" id="{0783613F-1EAD-CCAB-8266-AF5DDB9AF664}"/>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3" name="Text Placeholder 2">
            <a:extLst>
              <a:ext uri="{FF2B5EF4-FFF2-40B4-BE49-F238E27FC236}">
                <a16:creationId xmlns:a16="http://schemas.microsoft.com/office/drawing/2014/main" id="{1B10C517-573F-AAEA-D63C-EFE2BAC0F19B}"/>
              </a:ext>
            </a:extLst>
          </p:cNvPr>
          <p:cNvSpPr>
            <a:spLocks noGrp="1"/>
          </p:cNvSpPr>
          <p:nvPr>
            <p:ph type="body" idx="1"/>
          </p:nvPr>
        </p:nvSpPr>
        <p:spPr>
          <a:xfrm>
            <a:off x="839788" y="1284349"/>
            <a:ext cx="5157787" cy="823912"/>
          </a:xfrm>
        </p:spPr>
        <p:txBody>
          <a:bodyPr anchor="b">
            <a:noAutofit/>
          </a:bodyPr>
          <a:lstStyle>
            <a:lvl1pPr marL="0" indent="0">
              <a:buNone/>
              <a:defRPr sz="2800" b="1">
                <a:latin typeface="Klasik"/>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38443BE-704C-1ACF-3A7B-13A93DFC1F00}"/>
              </a:ext>
            </a:extLst>
          </p:cNvPr>
          <p:cNvSpPr>
            <a:spLocks noGrp="1"/>
          </p:cNvSpPr>
          <p:nvPr>
            <p:ph sz="half" idx="2"/>
          </p:nvPr>
        </p:nvSpPr>
        <p:spPr>
          <a:xfrm>
            <a:off x="839788" y="2108261"/>
            <a:ext cx="5157787" cy="3809460"/>
          </a:xfrm>
        </p:spPr>
        <p:txBody>
          <a:bodyPr/>
          <a:lstStyle>
            <a:lvl1pPr>
              <a:defRPr>
                <a:latin typeface="Klasik"/>
              </a:defRPr>
            </a:lvl1pPr>
            <a:lvl2pPr>
              <a:defRPr>
                <a:latin typeface="Klasik"/>
              </a:defRPr>
            </a:lvl2pPr>
            <a:lvl3pPr>
              <a:defRPr>
                <a:latin typeface="Klasik"/>
              </a:defRPr>
            </a:lvl3pPr>
            <a:lvl4pPr>
              <a:defRPr>
                <a:latin typeface="Klasik"/>
              </a:defRPr>
            </a:lvl4pPr>
            <a:lvl5pPr>
              <a:defRPr>
                <a:latin typeface="Klasi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Text Placeholder 4">
            <a:extLst>
              <a:ext uri="{FF2B5EF4-FFF2-40B4-BE49-F238E27FC236}">
                <a16:creationId xmlns:a16="http://schemas.microsoft.com/office/drawing/2014/main" id="{D03A3B24-9190-925B-D7BF-B6BA5AEA6827}"/>
              </a:ext>
            </a:extLst>
          </p:cNvPr>
          <p:cNvSpPr>
            <a:spLocks noGrp="1"/>
          </p:cNvSpPr>
          <p:nvPr>
            <p:ph type="body" sz="quarter" idx="3"/>
          </p:nvPr>
        </p:nvSpPr>
        <p:spPr>
          <a:xfrm>
            <a:off x="6172200" y="1284349"/>
            <a:ext cx="5183188" cy="823912"/>
          </a:xfrm>
        </p:spPr>
        <p:txBody>
          <a:bodyPr anchor="b">
            <a:noAutofit/>
          </a:bodyPr>
          <a:lstStyle>
            <a:lvl1pPr marL="0" indent="0">
              <a:buNone/>
              <a:defRPr sz="2800" b="1">
                <a:latin typeface="Klasik"/>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55E6235-543D-B5EB-B781-096E24525E3A}"/>
              </a:ext>
            </a:extLst>
          </p:cNvPr>
          <p:cNvSpPr>
            <a:spLocks noGrp="1"/>
          </p:cNvSpPr>
          <p:nvPr>
            <p:ph sz="quarter" idx="4"/>
          </p:nvPr>
        </p:nvSpPr>
        <p:spPr>
          <a:xfrm>
            <a:off x="6172200" y="2108261"/>
            <a:ext cx="5183188" cy="3809460"/>
          </a:xfrm>
        </p:spPr>
        <p:txBody>
          <a:bodyPr/>
          <a:lstStyle>
            <a:lvl1pPr>
              <a:defRPr>
                <a:latin typeface="Klasik"/>
              </a:defRPr>
            </a:lvl1pPr>
            <a:lvl2pPr>
              <a:defRPr>
                <a:latin typeface="Klasik"/>
              </a:defRPr>
            </a:lvl2pPr>
            <a:lvl3pPr>
              <a:defRPr>
                <a:latin typeface="Klasik"/>
              </a:defRPr>
            </a:lvl3pPr>
            <a:lvl4pPr>
              <a:defRPr>
                <a:latin typeface="Klasik"/>
              </a:defRPr>
            </a:lvl4pPr>
            <a:lvl5pPr>
              <a:defRPr>
                <a:latin typeface="Klasik"/>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14" name="Picture 13" descr="Text&#10;&#10;Description automatically generated">
            <a:extLst>
              <a:ext uri="{FF2B5EF4-FFF2-40B4-BE49-F238E27FC236}">
                <a16:creationId xmlns:a16="http://schemas.microsoft.com/office/drawing/2014/main" id="{E50CDF56-8346-A6BA-32D1-31210D52DB4A}"/>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7" name="Slide Number Placeholder 5">
            <a:extLst>
              <a:ext uri="{FF2B5EF4-FFF2-40B4-BE49-F238E27FC236}">
                <a16:creationId xmlns:a16="http://schemas.microsoft.com/office/drawing/2014/main" id="{2E1A0EBC-4003-D892-4AFA-3AE026CF76E6}"/>
              </a:ext>
            </a:extLst>
          </p:cNvPr>
          <p:cNvSpPr>
            <a:spLocks noGrp="1"/>
          </p:cNvSpPr>
          <p:nvPr>
            <p:ph type="sldNum" sz="quarter" idx="10"/>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
        <p:nvSpPr>
          <p:cNvPr id="11" name="Title 7">
            <a:extLst>
              <a:ext uri="{FF2B5EF4-FFF2-40B4-BE49-F238E27FC236}">
                <a16:creationId xmlns:a16="http://schemas.microsoft.com/office/drawing/2014/main" id="{A7DE3E8B-C6B9-8E07-ECD7-6FB5C8CE6292}"/>
              </a:ext>
            </a:extLst>
          </p:cNvPr>
          <p:cNvSpPr>
            <a:spLocks noGrp="1"/>
          </p:cNvSpPr>
          <p:nvPr>
            <p:ph type="title"/>
          </p:nvPr>
        </p:nvSpPr>
        <p:spPr>
          <a:xfrm>
            <a:off x="838200" y="365125"/>
            <a:ext cx="10515600" cy="848965"/>
          </a:xfrm>
        </p:spPr>
        <p:txBody>
          <a:bodyPr>
            <a:noAutofit/>
          </a:bodyPr>
          <a:lstStyle>
            <a:lvl1pPr>
              <a:defRPr sz="4800" b="1">
                <a:solidFill>
                  <a:srgbClr val="522570"/>
                </a:solidFill>
                <a:latin typeface="Klasik"/>
              </a:defRPr>
            </a:lvl1pPr>
          </a:lstStyle>
          <a:p>
            <a:r>
              <a:rPr lang="en-US"/>
              <a:t>Click to edit Master title style</a:t>
            </a:r>
            <a:endParaRPr lang="en-CA"/>
          </a:p>
        </p:txBody>
      </p:sp>
    </p:spTree>
    <p:extLst>
      <p:ext uri="{BB962C8B-B14F-4D97-AF65-F5344CB8AC3E}">
        <p14:creationId xmlns:p14="http://schemas.microsoft.com/office/powerpoint/2010/main" val="4007325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4" name="Picture 3" descr="A picture containing text&#10;&#10;Description automatically generated">
            <a:extLst>
              <a:ext uri="{FF2B5EF4-FFF2-40B4-BE49-F238E27FC236}">
                <a16:creationId xmlns:a16="http://schemas.microsoft.com/office/drawing/2014/main" id="{B0A7691A-A5F9-BA23-6592-E3859EA6A50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pic>
        <p:nvPicPr>
          <p:cNvPr id="10" name="Picture 9" descr="Text&#10;&#10;Description automatically generated">
            <a:extLst>
              <a:ext uri="{FF2B5EF4-FFF2-40B4-BE49-F238E27FC236}">
                <a16:creationId xmlns:a16="http://schemas.microsoft.com/office/drawing/2014/main" id="{510B3DFA-B850-CF0E-43A7-72E853117E4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3" name="Slide Number Placeholder 5">
            <a:extLst>
              <a:ext uri="{FF2B5EF4-FFF2-40B4-BE49-F238E27FC236}">
                <a16:creationId xmlns:a16="http://schemas.microsoft.com/office/drawing/2014/main" id="{32C74F06-1202-DA53-9DFA-0C087EC0C171}"/>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
        <p:nvSpPr>
          <p:cNvPr id="7" name="Title 7">
            <a:extLst>
              <a:ext uri="{FF2B5EF4-FFF2-40B4-BE49-F238E27FC236}">
                <a16:creationId xmlns:a16="http://schemas.microsoft.com/office/drawing/2014/main" id="{9A194C3E-4232-68DF-DBDE-0D4380D1E793}"/>
              </a:ext>
            </a:extLst>
          </p:cNvPr>
          <p:cNvSpPr>
            <a:spLocks noGrp="1"/>
          </p:cNvSpPr>
          <p:nvPr>
            <p:ph type="title"/>
          </p:nvPr>
        </p:nvSpPr>
        <p:spPr>
          <a:xfrm>
            <a:off x="838200" y="365125"/>
            <a:ext cx="10515600" cy="848965"/>
          </a:xfrm>
        </p:spPr>
        <p:txBody>
          <a:bodyPr>
            <a:noAutofit/>
          </a:bodyPr>
          <a:lstStyle>
            <a:lvl1pPr>
              <a:defRPr sz="4800" b="1">
                <a:solidFill>
                  <a:srgbClr val="522570"/>
                </a:solidFill>
                <a:latin typeface="Klasik"/>
              </a:defRPr>
            </a:lvl1pPr>
          </a:lstStyle>
          <a:p>
            <a:r>
              <a:rPr lang="en-US"/>
              <a:t>Click to edit Master title style</a:t>
            </a:r>
            <a:endParaRPr lang="en-CA"/>
          </a:p>
        </p:txBody>
      </p:sp>
    </p:spTree>
    <p:extLst>
      <p:ext uri="{BB962C8B-B14F-4D97-AF65-F5344CB8AC3E}">
        <p14:creationId xmlns:p14="http://schemas.microsoft.com/office/powerpoint/2010/main" val="1472960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1" descr="A picture containing text&#10;&#10;Description automatically generated">
            <a:extLst>
              <a:ext uri="{FF2B5EF4-FFF2-40B4-BE49-F238E27FC236}">
                <a16:creationId xmlns:a16="http://schemas.microsoft.com/office/drawing/2014/main" id="{0F2EDE9E-9BEE-CB6F-ABB4-A3F027E963CD}"/>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pic>
        <p:nvPicPr>
          <p:cNvPr id="9" name="Picture 8" descr="Text&#10;&#10;Description automatically generated">
            <a:extLst>
              <a:ext uri="{FF2B5EF4-FFF2-40B4-BE49-F238E27FC236}">
                <a16:creationId xmlns:a16="http://schemas.microsoft.com/office/drawing/2014/main" id="{801EC6A8-8512-6C56-6E9A-9A708CB37E44}"/>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3" name="Slide Number Placeholder 5">
            <a:extLst>
              <a:ext uri="{FF2B5EF4-FFF2-40B4-BE49-F238E27FC236}">
                <a16:creationId xmlns:a16="http://schemas.microsoft.com/office/drawing/2014/main" id="{2044D3FA-B8AB-07F1-A57B-6C7ABF7734C0}"/>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Tree>
    <p:extLst>
      <p:ext uri="{BB962C8B-B14F-4D97-AF65-F5344CB8AC3E}">
        <p14:creationId xmlns:p14="http://schemas.microsoft.com/office/powerpoint/2010/main" val="3955500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4" descr="A picture containing text&#10;&#10;Description automatically generated">
            <a:extLst>
              <a:ext uri="{FF2B5EF4-FFF2-40B4-BE49-F238E27FC236}">
                <a16:creationId xmlns:a16="http://schemas.microsoft.com/office/drawing/2014/main" id="{E3312EE5-7CB2-5C80-0E11-2E9BCA92F055}"/>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2" name="Title 1">
            <a:extLst>
              <a:ext uri="{FF2B5EF4-FFF2-40B4-BE49-F238E27FC236}">
                <a16:creationId xmlns:a16="http://schemas.microsoft.com/office/drawing/2014/main" id="{1A1A6B86-E149-9186-42FB-C373DE6761B2}"/>
              </a:ext>
            </a:extLst>
          </p:cNvPr>
          <p:cNvSpPr>
            <a:spLocks noGrp="1"/>
          </p:cNvSpPr>
          <p:nvPr>
            <p:ph type="title"/>
          </p:nvPr>
        </p:nvSpPr>
        <p:spPr>
          <a:xfrm>
            <a:off x="839788" y="457200"/>
            <a:ext cx="3932237" cy="1199072"/>
          </a:xfrm>
        </p:spPr>
        <p:txBody>
          <a:bodyPr anchor="b">
            <a:noAutofit/>
          </a:bodyPr>
          <a:lstStyle>
            <a:lvl1pPr>
              <a:defRPr sz="4000" b="1">
                <a:solidFill>
                  <a:srgbClr val="522570"/>
                </a:solidFill>
                <a:latin typeface="Klasik"/>
              </a:defRPr>
            </a:lvl1pPr>
          </a:lstStyle>
          <a:p>
            <a:r>
              <a:rPr lang="en-US"/>
              <a:t>Click to edit Master title style</a:t>
            </a:r>
            <a:endParaRPr lang="en-CA"/>
          </a:p>
        </p:txBody>
      </p:sp>
      <p:sp>
        <p:nvSpPr>
          <p:cNvPr id="3" name="Content Placeholder 2">
            <a:extLst>
              <a:ext uri="{FF2B5EF4-FFF2-40B4-BE49-F238E27FC236}">
                <a16:creationId xmlns:a16="http://schemas.microsoft.com/office/drawing/2014/main" id="{2911DA52-90BF-5D0A-A071-AEB6AA5B548B}"/>
              </a:ext>
            </a:extLst>
          </p:cNvPr>
          <p:cNvSpPr>
            <a:spLocks noGrp="1"/>
          </p:cNvSpPr>
          <p:nvPr>
            <p:ph idx="1"/>
          </p:nvPr>
        </p:nvSpPr>
        <p:spPr>
          <a:xfrm>
            <a:off x="5183188" y="987425"/>
            <a:ext cx="6172200" cy="4873625"/>
          </a:xfrm>
        </p:spPr>
        <p:txBody>
          <a:bodyPr/>
          <a:lstStyle>
            <a:lvl1pPr>
              <a:defRPr sz="3200" b="1">
                <a:latin typeface="Klasik"/>
              </a:defRPr>
            </a:lvl1pPr>
            <a:lvl2pPr>
              <a:defRPr sz="2800">
                <a:latin typeface="Klasik"/>
              </a:defRPr>
            </a:lvl2pPr>
            <a:lvl3pPr>
              <a:defRPr sz="2400">
                <a:latin typeface="Klasik"/>
              </a:defRPr>
            </a:lvl3pPr>
            <a:lvl4pPr>
              <a:defRPr sz="2000">
                <a:latin typeface="Klasik"/>
              </a:defRPr>
            </a:lvl4pPr>
            <a:lvl5pPr>
              <a:defRPr sz="2000">
                <a:latin typeface="Klasik"/>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Text Placeholder 3">
            <a:extLst>
              <a:ext uri="{FF2B5EF4-FFF2-40B4-BE49-F238E27FC236}">
                <a16:creationId xmlns:a16="http://schemas.microsoft.com/office/drawing/2014/main" id="{F932BF7D-A5BC-DE82-84C5-3137937E3AC9}"/>
              </a:ext>
            </a:extLst>
          </p:cNvPr>
          <p:cNvSpPr>
            <a:spLocks noGrp="1"/>
          </p:cNvSpPr>
          <p:nvPr>
            <p:ph type="body" sz="half" idx="2"/>
          </p:nvPr>
        </p:nvSpPr>
        <p:spPr>
          <a:xfrm>
            <a:off x="839788" y="1733909"/>
            <a:ext cx="3932237" cy="4135079"/>
          </a:xfrm>
        </p:spPr>
        <p:txBody>
          <a:bodyPr>
            <a:normAutofit/>
          </a:bodyPr>
          <a:lstStyle>
            <a:lvl1pPr marL="0" indent="0">
              <a:buNone/>
              <a:defRPr sz="2000" b="1">
                <a:latin typeface="Klasik"/>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pic>
        <p:nvPicPr>
          <p:cNvPr id="12" name="Picture 11" descr="Text&#10;&#10;Description automatically generated">
            <a:extLst>
              <a:ext uri="{FF2B5EF4-FFF2-40B4-BE49-F238E27FC236}">
                <a16:creationId xmlns:a16="http://schemas.microsoft.com/office/drawing/2014/main" id="{85D6EB9B-B31E-EE70-BBBF-CD7F86A234E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6" name="Slide Number Placeholder 5">
            <a:extLst>
              <a:ext uri="{FF2B5EF4-FFF2-40B4-BE49-F238E27FC236}">
                <a16:creationId xmlns:a16="http://schemas.microsoft.com/office/drawing/2014/main" id="{AC9A2C5C-69AC-E233-CDCA-B7AFCD03B863}"/>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Tree>
    <p:extLst>
      <p:ext uri="{BB962C8B-B14F-4D97-AF65-F5344CB8AC3E}">
        <p14:creationId xmlns:p14="http://schemas.microsoft.com/office/powerpoint/2010/main" val="36371215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pic>
        <p:nvPicPr>
          <p:cNvPr id="6" name="Picture 5" descr="A picture containing text&#10;&#10;Description automatically generated">
            <a:extLst>
              <a:ext uri="{FF2B5EF4-FFF2-40B4-BE49-F238E27FC236}">
                <a16:creationId xmlns:a16="http://schemas.microsoft.com/office/drawing/2014/main" id="{B960B394-4D83-BE86-A2D1-5F5593F6A19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438" b="33812"/>
          <a:stretch/>
        </p:blipFill>
        <p:spPr>
          <a:xfrm>
            <a:off x="0" y="5661341"/>
            <a:ext cx="12192001" cy="1196659"/>
          </a:xfrm>
          <a:prstGeom prst="rect">
            <a:avLst/>
          </a:prstGeom>
        </p:spPr>
      </p:pic>
      <p:sp>
        <p:nvSpPr>
          <p:cNvPr id="3" name="Vertical Text Placeholder 2">
            <a:extLst>
              <a:ext uri="{FF2B5EF4-FFF2-40B4-BE49-F238E27FC236}">
                <a16:creationId xmlns:a16="http://schemas.microsoft.com/office/drawing/2014/main" id="{1B1D06FA-7FE9-0528-EFB0-89F7EE54EC24}"/>
              </a:ext>
            </a:extLst>
          </p:cNvPr>
          <p:cNvSpPr>
            <a:spLocks noGrp="1"/>
          </p:cNvSpPr>
          <p:nvPr>
            <p:ph type="body" orient="vert" idx="1"/>
          </p:nvPr>
        </p:nvSpPr>
        <p:spPr>
          <a:xfrm>
            <a:off x="838200" y="1362448"/>
            <a:ext cx="10515600" cy="4498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pic>
        <p:nvPicPr>
          <p:cNvPr id="10" name="Picture 9" descr="Text&#10;&#10;Description automatically generated">
            <a:extLst>
              <a:ext uri="{FF2B5EF4-FFF2-40B4-BE49-F238E27FC236}">
                <a16:creationId xmlns:a16="http://schemas.microsoft.com/office/drawing/2014/main" id="{C5F57408-10A7-8503-88B8-C04F1658EE2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714474" y="216767"/>
            <a:ext cx="1278652" cy="663254"/>
          </a:xfrm>
          <a:prstGeom prst="rect">
            <a:avLst/>
          </a:prstGeom>
        </p:spPr>
      </p:pic>
      <p:sp>
        <p:nvSpPr>
          <p:cNvPr id="4" name="Slide Number Placeholder 5">
            <a:extLst>
              <a:ext uri="{FF2B5EF4-FFF2-40B4-BE49-F238E27FC236}">
                <a16:creationId xmlns:a16="http://schemas.microsoft.com/office/drawing/2014/main" id="{423E0A5E-3AEB-20C9-F9C2-F81D0A6797B7}"/>
              </a:ext>
            </a:extLst>
          </p:cNvPr>
          <p:cNvSpPr>
            <a:spLocks noGrp="1"/>
          </p:cNvSpPr>
          <p:nvPr>
            <p:ph type="sldNum" sz="quarter" idx="4"/>
          </p:nvPr>
        </p:nvSpPr>
        <p:spPr>
          <a:xfrm>
            <a:off x="203924" y="6472008"/>
            <a:ext cx="2743200" cy="365125"/>
          </a:xfrm>
          <a:prstGeom prst="rect">
            <a:avLst/>
          </a:prstGeom>
        </p:spPr>
        <p:txBody>
          <a:bodyPr vert="horz" lIns="91440" tIns="45720" rIns="91440" bIns="45720" rtlCol="0" anchor="ctr"/>
          <a:lstStyle>
            <a:lvl1pPr algn="l">
              <a:defRPr sz="1600">
                <a:solidFill>
                  <a:srgbClr val="522570"/>
                </a:solidFill>
                <a:latin typeface="Klasik"/>
                <a:ea typeface="Verdana" panose="020B0604030504040204" pitchFamily="34" charset="0"/>
              </a:defRPr>
            </a:lvl1pPr>
          </a:lstStyle>
          <a:p>
            <a:fld id="{6CCA9591-0E43-4106-8E2A-143E49102703}" type="slidenum">
              <a:rPr lang="en-CA" smtClean="0"/>
              <a:pPr/>
              <a:t>‹#›</a:t>
            </a:fld>
            <a:endParaRPr lang="en-CA"/>
          </a:p>
        </p:txBody>
      </p:sp>
      <p:sp>
        <p:nvSpPr>
          <p:cNvPr id="8" name="Title 7">
            <a:extLst>
              <a:ext uri="{FF2B5EF4-FFF2-40B4-BE49-F238E27FC236}">
                <a16:creationId xmlns:a16="http://schemas.microsoft.com/office/drawing/2014/main" id="{8443615A-684E-6E7C-0472-15E0AF70E7FF}"/>
              </a:ext>
            </a:extLst>
          </p:cNvPr>
          <p:cNvSpPr>
            <a:spLocks noGrp="1"/>
          </p:cNvSpPr>
          <p:nvPr>
            <p:ph type="title"/>
          </p:nvPr>
        </p:nvSpPr>
        <p:spPr>
          <a:xfrm>
            <a:off x="838200" y="365125"/>
            <a:ext cx="10515600" cy="848965"/>
          </a:xfrm>
        </p:spPr>
        <p:txBody>
          <a:bodyPr>
            <a:noAutofit/>
          </a:bodyPr>
          <a:lstStyle>
            <a:lvl1pPr>
              <a:defRPr sz="4800" b="1">
                <a:solidFill>
                  <a:srgbClr val="522570"/>
                </a:solidFill>
                <a:latin typeface="Klasik"/>
              </a:defRPr>
            </a:lvl1pPr>
          </a:lstStyle>
          <a:p>
            <a:r>
              <a:rPr lang="en-US"/>
              <a:t>Click to edit Master title style</a:t>
            </a:r>
            <a:endParaRPr lang="en-CA"/>
          </a:p>
        </p:txBody>
      </p:sp>
    </p:spTree>
    <p:extLst>
      <p:ext uri="{BB962C8B-B14F-4D97-AF65-F5344CB8AC3E}">
        <p14:creationId xmlns:p14="http://schemas.microsoft.com/office/powerpoint/2010/main" val="656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D20B064-75A7-E70E-86F1-9E7A6B7A7C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CA"/>
          </a:p>
        </p:txBody>
      </p:sp>
      <p:sp>
        <p:nvSpPr>
          <p:cNvPr id="3" name="Text Placeholder 2">
            <a:extLst>
              <a:ext uri="{FF2B5EF4-FFF2-40B4-BE49-F238E27FC236}">
                <a16:creationId xmlns:a16="http://schemas.microsoft.com/office/drawing/2014/main" id="{F9641430-AA57-7A52-00F4-B53006CE3916}"/>
              </a:ext>
            </a:extLst>
          </p:cNvPr>
          <p:cNvSpPr>
            <a:spLocks noGrp="1"/>
          </p:cNvSpPr>
          <p:nvPr>
            <p:ph type="body" idx="1"/>
          </p:nvPr>
        </p:nvSpPr>
        <p:spPr>
          <a:xfrm>
            <a:off x="838200" y="1825625"/>
            <a:ext cx="10515600" cy="403484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5" name="Footer Placeholder 4">
            <a:extLst>
              <a:ext uri="{FF2B5EF4-FFF2-40B4-BE49-F238E27FC236}">
                <a16:creationId xmlns:a16="http://schemas.microsoft.com/office/drawing/2014/main" id="{3C7D7723-DFC2-3687-2258-23144E62742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FCAF3433-DC42-4601-08AA-FBB254E567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811936-F233-4739-9FB7-8FE0CC076BE5}" type="slidenum">
              <a:rPr lang="en-CA" smtClean="0"/>
              <a:t>‹#›</a:t>
            </a:fld>
            <a:endParaRPr lang="en-CA"/>
          </a:p>
        </p:txBody>
      </p:sp>
    </p:spTree>
    <p:extLst>
      <p:ext uri="{BB962C8B-B14F-4D97-AF65-F5344CB8AC3E}">
        <p14:creationId xmlns:p14="http://schemas.microsoft.com/office/powerpoint/2010/main" val="2496695614"/>
      </p:ext>
    </p:extLst>
  </p:cSld>
  <p:clrMap bg1="lt1" tx1="dk1" bg2="lt2" tx2="dk2" accent1="accent1" accent2="accent2" accent3="accent3" accent4="accent4" accent5="accent5" accent6="accent6" hlink="hlink" folHlink="folHlink"/>
  <p:sldLayoutIdLst>
    <p:sldLayoutId id="2147483686" r:id="rId1"/>
    <p:sldLayoutId id="2147483685" r:id="rId2"/>
    <p:sldLayoutId id="2147483675" r:id="rId3"/>
    <p:sldLayoutId id="2147483676" r:id="rId4"/>
    <p:sldLayoutId id="2147483677" r:id="rId5"/>
    <p:sldLayoutId id="2147483678" r:id="rId6"/>
    <p:sldLayoutId id="2147483679" r:id="rId7"/>
    <p:sldLayoutId id="2147483680" r:id="rId8"/>
    <p:sldLayoutId id="2147483682" r:id="rId9"/>
    <p:sldLayoutId id="2147483683" r:id="rId10"/>
    <p:sldLayoutId id="2147483684" r:id="rId11"/>
    <p:sldLayoutId id="2147483687" r:id="rId12"/>
    <p:sldLayoutId id="2147483688" r:id="rId13"/>
    <p:sldLayoutId id="2147483689" r:id="rId14"/>
  </p:sldLayoutIdLst>
  <p:hf hdr="0" ftr="0" dt="0"/>
  <p:txStyles>
    <p:titleStyle>
      <a:lvl1pPr algn="l" defTabSz="914400" rtl="0" eaLnBrk="1" latinLnBrk="0" hangingPunct="1">
        <a:lnSpc>
          <a:spcPct val="90000"/>
        </a:lnSpc>
        <a:spcBef>
          <a:spcPct val="0"/>
        </a:spcBef>
        <a:buNone/>
        <a:defRPr sz="4000" kern="1200">
          <a:solidFill>
            <a:schemeClr val="tx1"/>
          </a:solidFill>
          <a:latin typeface="Verdana" panose="020B0604030504040204" pitchFamily="34" charset="0"/>
          <a:ea typeface="Verdana" panose="020B0604030504040204" pitchFamily="34" charset="0"/>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3CA03C-2F7C-24E4-9D84-0A87E17A22FF}"/>
              </a:ext>
            </a:extLst>
          </p:cNvPr>
          <p:cNvSpPr>
            <a:spLocks noGrp="1"/>
          </p:cNvSpPr>
          <p:nvPr>
            <p:ph type="ctrTitle"/>
          </p:nvPr>
        </p:nvSpPr>
        <p:spPr>
          <a:xfrm>
            <a:off x="5200996" y="2644081"/>
            <a:ext cx="6328756" cy="1569838"/>
          </a:xfrm>
        </p:spPr>
        <p:txBody>
          <a:bodyPr/>
          <a:lstStyle/>
          <a:p>
            <a:r>
              <a:rPr lang="en-US" sz="5400" b="0">
                <a:latin typeface="Klasik" pitchFamily="50" charset="0"/>
              </a:rPr>
              <a:t>Community and Human Services</a:t>
            </a:r>
            <a:endParaRPr lang="en-CA" sz="5400" b="0">
              <a:latin typeface="Klasik" pitchFamily="50" charset="0"/>
            </a:endParaRPr>
          </a:p>
        </p:txBody>
      </p:sp>
    </p:spTree>
    <p:extLst>
      <p:ext uri="{BB962C8B-B14F-4D97-AF65-F5344CB8AC3E}">
        <p14:creationId xmlns:p14="http://schemas.microsoft.com/office/powerpoint/2010/main" val="20884079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C441F1A-408E-E0F8-F5AE-3B11D1AC5D14}"/>
              </a:ext>
            </a:extLst>
          </p:cNvPr>
          <p:cNvSpPr>
            <a:spLocks noGrp="1"/>
          </p:cNvSpPr>
          <p:nvPr>
            <p:ph type="sldNum" sz="quarter" idx="4"/>
          </p:nvPr>
        </p:nvSpPr>
        <p:spPr/>
        <p:txBody>
          <a:bodyPr/>
          <a:lstStyle/>
          <a:p>
            <a:fld id="{6CCA9591-0E43-4106-8E2A-143E49102703}" type="slidenum">
              <a:rPr lang="en-CA" smtClean="0"/>
              <a:pPr/>
              <a:t>10</a:t>
            </a:fld>
            <a:endParaRPr lang="en-CA"/>
          </a:p>
        </p:txBody>
      </p:sp>
      <p:sp>
        <p:nvSpPr>
          <p:cNvPr id="5" name="Title 4">
            <a:extLst>
              <a:ext uri="{FF2B5EF4-FFF2-40B4-BE49-F238E27FC236}">
                <a16:creationId xmlns:a16="http://schemas.microsoft.com/office/drawing/2014/main" id="{724CB974-68EF-AA26-0E92-890403EE0622}"/>
              </a:ext>
            </a:extLst>
          </p:cNvPr>
          <p:cNvSpPr>
            <a:spLocks noGrp="1"/>
          </p:cNvSpPr>
          <p:nvPr>
            <p:ph type="title"/>
          </p:nvPr>
        </p:nvSpPr>
        <p:spPr>
          <a:xfrm>
            <a:off x="960086" y="131440"/>
            <a:ext cx="10515600" cy="848965"/>
          </a:xfrm>
        </p:spPr>
        <p:txBody>
          <a:bodyPr/>
          <a:lstStyle/>
          <a:p>
            <a:r>
              <a:rPr lang="en-US" sz="4400" b="0">
                <a:ea typeface="Verdana"/>
              </a:rPr>
              <a:t>Children’s Services Programs </a:t>
            </a:r>
            <a:endParaRPr lang="en-CA" b="0"/>
          </a:p>
        </p:txBody>
      </p:sp>
      <p:sp>
        <p:nvSpPr>
          <p:cNvPr id="8" name="TextBox 7">
            <a:extLst>
              <a:ext uri="{FF2B5EF4-FFF2-40B4-BE49-F238E27FC236}">
                <a16:creationId xmlns:a16="http://schemas.microsoft.com/office/drawing/2014/main" id="{07F5A9A6-4293-9E9B-D634-DE327DA9693C}"/>
              </a:ext>
            </a:extLst>
          </p:cNvPr>
          <p:cNvSpPr txBox="1"/>
          <p:nvPr/>
        </p:nvSpPr>
        <p:spPr>
          <a:xfrm>
            <a:off x="787168" y="2684513"/>
            <a:ext cx="11251224" cy="3170099"/>
          </a:xfrm>
          <a:prstGeom prst="rect">
            <a:avLst/>
          </a:prstGeom>
          <a:noFill/>
        </p:spPr>
        <p:txBody>
          <a:bodyPr wrap="square" lIns="91440" tIns="45720" rIns="91440" bIns="45720" anchor="t">
            <a:spAutoFit/>
          </a:bodyPr>
          <a:lstStyle/>
          <a:p>
            <a:pPr lvl="1"/>
            <a:r>
              <a:rPr lang="en-US" sz="2000" b="1" kern="100">
                <a:latin typeface="Calibri"/>
                <a:ea typeface="Calibri"/>
                <a:cs typeface="Times New Roman"/>
              </a:rPr>
              <a:t>Revenue</a:t>
            </a:r>
            <a:endParaRPr lang="en-US" sz="2000" b="1">
              <a:latin typeface="Calibri"/>
              <a:ea typeface="Calibri"/>
              <a:cs typeface="Times New Roman"/>
            </a:endParaRPr>
          </a:p>
          <a:p>
            <a:pPr marL="1257300" lvl="2" indent="-342900">
              <a:buFont typeface="Arial" panose="020B0604020202020204" pitchFamily="34" charset="0"/>
              <a:buChar char="•"/>
            </a:pPr>
            <a:r>
              <a:rPr lang="en-US" sz="2000" kern="100">
                <a:latin typeface="Calibri"/>
                <a:ea typeface="Calibri"/>
                <a:cs typeface="Times New Roman"/>
              </a:rPr>
              <a:t>Ministry of Education</a:t>
            </a:r>
            <a:endParaRPr lang="en-US" sz="2000" b="0" kern="100">
              <a:latin typeface="Calibri"/>
              <a:ea typeface="Calibri"/>
              <a:cs typeface="Times New Roman"/>
            </a:endParaRPr>
          </a:p>
          <a:p>
            <a:pPr marL="1257300" lvl="2" indent="-342900">
              <a:buFont typeface="Arial" panose="020B0604020202020204" pitchFamily="34" charset="0"/>
              <a:buChar char="•"/>
            </a:pPr>
            <a:r>
              <a:rPr lang="en-US" sz="2000" kern="100">
                <a:latin typeface="Calibri"/>
                <a:ea typeface="Calibri"/>
                <a:cs typeface="Times New Roman"/>
              </a:rPr>
              <a:t>Municipal (80/20 programs and 50/50 administration)</a:t>
            </a:r>
          </a:p>
          <a:p>
            <a:pPr marL="1257300" lvl="2" indent="-342900">
              <a:buFont typeface="Arial" panose="020B0604020202020204" pitchFamily="34" charset="0"/>
              <a:buChar char="•"/>
            </a:pPr>
            <a:endParaRPr lang="en-US" sz="2000" kern="100">
              <a:latin typeface="Calibri"/>
              <a:ea typeface="Calibri"/>
              <a:cs typeface="Times New Roman"/>
            </a:endParaRPr>
          </a:p>
          <a:p>
            <a:pPr lvl="1"/>
            <a:r>
              <a:rPr lang="en-US" sz="2000" b="1" kern="100">
                <a:latin typeface="Calibri"/>
                <a:ea typeface="Calibri"/>
                <a:cs typeface="Times New Roman"/>
              </a:rPr>
              <a:t>Pressures</a:t>
            </a:r>
          </a:p>
          <a:p>
            <a:pPr marL="1657350" lvl="3" indent="-285750">
              <a:buFont typeface="Arial" panose="020B0604020202020204" pitchFamily="34" charset="0"/>
              <a:buChar char="•"/>
            </a:pPr>
            <a:r>
              <a:rPr lang="en-US" sz="2000" b="0" kern="100">
                <a:latin typeface="Calibri"/>
                <a:ea typeface="Calibri"/>
                <a:cs typeface="Times New Roman"/>
              </a:rPr>
              <a:t>Shortage of </a:t>
            </a:r>
            <a:r>
              <a:rPr lang="en-US" sz="2000" kern="100">
                <a:latin typeface="Calibri"/>
                <a:ea typeface="Calibri"/>
                <a:cs typeface="Times New Roman"/>
              </a:rPr>
              <a:t>Early Childhood Educators</a:t>
            </a:r>
            <a:endParaRPr lang="en-US" sz="2000" b="0" kern="100">
              <a:latin typeface="Calibri"/>
              <a:ea typeface="Calibri"/>
              <a:cs typeface="Times New Roman"/>
            </a:endParaRPr>
          </a:p>
          <a:p>
            <a:pPr marL="1657350" lvl="3" indent="-285750">
              <a:buFont typeface="Arial" panose="020B0604020202020204" pitchFamily="34" charset="0"/>
              <a:buChar char="•"/>
            </a:pPr>
            <a:r>
              <a:rPr lang="en-US" sz="2000" kern="100">
                <a:latin typeface="Calibri"/>
                <a:ea typeface="Calibri"/>
                <a:cs typeface="Times New Roman"/>
              </a:rPr>
              <a:t>Capital funding to develop new spaces</a:t>
            </a:r>
            <a:endParaRPr lang="en-US" sz="2000" kern="100">
              <a:latin typeface="Calibri"/>
              <a:ea typeface="Calibri" panose="020F0502020204030204" pitchFamily="34" charset="0"/>
              <a:cs typeface="Times New Roman" panose="02020603050405020304" pitchFamily="18" charset="0"/>
            </a:endParaRPr>
          </a:p>
          <a:p>
            <a:pPr marL="1657350" lvl="3" indent="-285750">
              <a:buFont typeface="Arial" panose="020B0604020202020204" pitchFamily="34" charset="0"/>
              <a:buChar char="•"/>
            </a:pPr>
            <a:r>
              <a:rPr lang="en-US" sz="2000" kern="100">
                <a:latin typeface="Calibri"/>
                <a:ea typeface="Calibri"/>
                <a:cs typeface="Times New Roman"/>
              </a:rPr>
              <a:t>No increase to </a:t>
            </a:r>
            <a:r>
              <a:rPr lang="en-US" sz="2000" kern="100" err="1">
                <a:latin typeface="Calibri"/>
                <a:ea typeface="Calibri"/>
                <a:cs typeface="Times New Roman"/>
              </a:rPr>
              <a:t>EarlyON</a:t>
            </a:r>
            <a:r>
              <a:rPr lang="en-US" sz="2000" kern="100">
                <a:latin typeface="Calibri"/>
                <a:ea typeface="Calibri"/>
                <a:cs typeface="Times New Roman"/>
              </a:rPr>
              <a:t> program funding</a:t>
            </a:r>
          </a:p>
          <a:p>
            <a:pPr lvl="2"/>
            <a:endParaRPr lang="en-US" sz="2000" kern="100">
              <a:latin typeface="Calibri"/>
              <a:ea typeface="Calibri"/>
              <a:cs typeface="Times New Roman"/>
            </a:endParaRPr>
          </a:p>
          <a:p>
            <a:pPr marL="800100" lvl="1" indent="-342900">
              <a:buFont typeface="Arial" panose="020B0604020202020204" pitchFamily="34" charset="0"/>
              <a:buChar char="•"/>
            </a:pPr>
            <a:r>
              <a:rPr lang="en-US" sz="2000" kern="100">
                <a:latin typeface="Calibri"/>
                <a:ea typeface="Calibri"/>
                <a:cs typeface="Times New Roman"/>
              </a:rPr>
              <a:t>Finalizing the development</a:t>
            </a:r>
            <a:r>
              <a:rPr lang="en-US" sz="2000" b="0" kern="100">
                <a:latin typeface="Calibri"/>
                <a:ea typeface="Calibri"/>
                <a:cs typeface="Times New Roman"/>
              </a:rPr>
              <a:t> of </a:t>
            </a:r>
            <a:r>
              <a:rPr lang="en-US" sz="2000" kern="100">
                <a:latin typeface="Calibri"/>
                <a:ea typeface="Calibri"/>
                <a:cs typeface="Times New Roman"/>
              </a:rPr>
              <a:t>the 4-year</a:t>
            </a:r>
            <a:r>
              <a:rPr lang="en-US" sz="2000" b="0" kern="100">
                <a:latin typeface="Calibri"/>
                <a:ea typeface="Calibri"/>
                <a:cs typeface="Times New Roman"/>
              </a:rPr>
              <a:t> </a:t>
            </a:r>
            <a:r>
              <a:rPr lang="en-US" sz="2000" kern="100">
                <a:latin typeface="Calibri"/>
                <a:ea typeface="Calibri"/>
                <a:cs typeface="Times New Roman"/>
              </a:rPr>
              <a:t>Child Care</a:t>
            </a:r>
            <a:r>
              <a:rPr lang="en-US" sz="2000" b="0" kern="100">
                <a:latin typeface="Calibri"/>
                <a:ea typeface="Calibri"/>
                <a:cs typeface="Times New Roman"/>
              </a:rPr>
              <a:t> and Early Years plan</a:t>
            </a:r>
            <a:endParaRPr lang="en-US" sz="2000">
              <a:latin typeface="Calibri"/>
              <a:ea typeface="Calibri"/>
              <a:cs typeface="Calibri"/>
            </a:endParaRPr>
          </a:p>
        </p:txBody>
      </p:sp>
      <p:graphicFrame>
        <p:nvGraphicFramePr>
          <p:cNvPr id="10" name="Content Placeholder 3">
            <a:extLst>
              <a:ext uri="{FF2B5EF4-FFF2-40B4-BE49-F238E27FC236}">
                <a16:creationId xmlns:a16="http://schemas.microsoft.com/office/drawing/2014/main" id="{19DBB9BC-669B-BA09-B459-7046091CEAD8}"/>
              </a:ext>
            </a:extLst>
          </p:cNvPr>
          <p:cNvGraphicFramePr>
            <a:graphicFrameLocks/>
          </p:cNvGraphicFramePr>
          <p:nvPr>
            <p:extLst>
              <p:ext uri="{D42A27DB-BD31-4B8C-83A1-F6EECF244321}">
                <p14:modId xmlns:p14="http://schemas.microsoft.com/office/powerpoint/2010/main" val="700886388"/>
              </p:ext>
            </p:extLst>
          </p:nvPr>
        </p:nvGraphicFramePr>
        <p:xfrm>
          <a:off x="1843216" y="998837"/>
          <a:ext cx="8518278" cy="1631516"/>
        </p:xfrm>
        <a:graphic>
          <a:graphicData uri="http://schemas.openxmlformats.org/drawingml/2006/table">
            <a:tbl>
              <a:tblPr bandRow="1">
                <a:tableStyleId>{5C22544A-7EE6-4342-B048-85BDC9FD1C3A}</a:tableStyleId>
              </a:tblPr>
              <a:tblGrid>
                <a:gridCol w="4918085">
                  <a:extLst>
                    <a:ext uri="{9D8B030D-6E8A-4147-A177-3AD203B41FA5}">
                      <a16:colId xmlns:a16="http://schemas.microsoft.com/office/drawing/2014/main" val="1406928072"/>
                    </a:ext>
                  </a:extLst>
                </a:gridCol>
                <a:gridCol w="1734200">
                  <a:extLst>
                    <a:ext uri="{9D8B030D-6E8A-4147-A177-3AD203B41FA5}">
                      <a16:colId xmlns:a16="http://schemas.microsoft.com/office/drawing/2014/main" val="2335387560"/>
                    </a:ext>
                  </a:extLst>
                </a:gridCol>
                <a:gridCol w="1865993">
                  <a:extLst>
                    <a:ext uri="{9D8B030D-6E8A-4147-A177-3AD203B41FA5}">
                      <a16:colId xmlns:a16="http://schemas.microsoft.com/office/drawing/2014/main" val="1859404284"/>
                    </a:ext>
                  </a:extLst>
                </a:gridCol>
              </a:tblGrid>
              <a:tr h="444959">
                <a:tc>
                  <a:txBody>
                    <a:bodyPr/>
                    <a:lstStyle/>
                    <a:p>
                      <a:pPr algn="ctr" rtl="0" fontAlgn="base"/>
                      <a:r>
                        <a:rPr lang="en-US" sz="1400" b="1" i="0">
                          <a:solidFill>
                            <a:srgbClr val="FFFFFF"/>
                          </a:solidFill>
                          <a:effectLst/>
                          <a:highlight>
                            <a:srgbClr val="522570"/>
                          </a:highlight>
                          <a:latin typeface="Arial"/>
                          <a:cs typeface="Arial"/>
                        </a:rPr>
                        <a:t>Children’s Services</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tc>
                  <a:txBody>
                    <a:bodyPr/>
                    <a:lstStyle/>
                    <a:p>
                      <a:pPr algn="ctr" rtl="0" fontAlgn="base"/>
                      <a:r>
                        <a:rPr lang="en-US" sz="1400" b="1" i="0">
                          <a:solidFill>
                            <a:srgbClr val="FFFFFF"/>
                          </a:solidFill>
                          <a:effectLst/>
                          <a:highlight>
                            <a:srgbClr val="522570"/>
                          </a:highlight>
                          <a:latin typeface="Arial"/>
                          <a:cs typeface="Arial"/>
                        </a:rPr>
                        <a:t>2024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tc>
                  <a:txBody>
                    <a:bodyPr/>
                    <a:lstStyle/>
                    <a:p>
                      <a:pPr algn="ctr" rtl="0" fontAlgn="base"/>
                      <a:r>
                        <a:rPr lang="en-US" sz="1400" b="1" i="0">
                          <a:solidFill>
                            <a:srgbClr val="FFFFFF"/>
                          </a:solidFill>
                          <a:effectLst/>
                          <a:highlight>
                            <a:srgbClr val="522570"/>
                          </a:highlight>
                          <a:latin typeface="Arial"/>
                          <a:cs typeface="Arial"/>
                        </a:rPr>
                        <a:t>2025 BUDGET </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3265116110"/>
                  </a:ext>
                </a:extLst>
              </a:tr>
              <a:tr h="395519">
                <a:tc>
                  <a:txBody>
                    <a:bodyPr/>
                    <a:lstStyle/>
                    <a:p>
                      <a:pPr lvl="0" algn="l">
                        <a:buNone/>
                      </a:pPr>
                      <a:r>
                        <a:rPr lang="en-US" sz="1600" b="0" i="0" kern="1200">
                          <a:solidFill>
                            <a:srgbClr val="000000"/>
                          </a:solidFill>
                          <a:effectLst/>
                          <a:latin typeface="Arial"/>
                          <a:ea typeface="+mn-ea"/>
                          <a:cs typeface="Arial"/>
                        </a:rPr>
                        <a:t>Programs </a:t>
                      </a:r>
                    </a:p>
                  </a:txBody>
                  <a:tcPr marL="46634" marR="46634" anchor="b">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solidFill>
                      <a:srgbClr val="F2F2F2"/>
                    </a:solidFill>
                  </a:tcPr>
                </a:tc>
                <a:tc>
                  <a:txBody>
                    <a:bodyPr/>
                    <a:lstStyle/>
                    <a:p>
                      <a:pPr algn="ctr" rtl="0" fontAlgn="base"/>
                      <a:r>
                        <a:rPr lang="en-US" sz="1600" b="0" i="0">
                          <a:solidFill>
                            <a:srgbClr val="000000"/>
                          </a:solidFill>
                          <a:effectLst/>
                          <a:latin typeface="Arial"/>
                          <a:cs typeface="Arial"/>
                        </a:rPr>
                        <a:t>$884,388</a:t>
                      </a:r>
                      <a:endParaRPr lang="en-CA" sz="1600" b="0" i="0">
                        <a:solidFill>
                          <a:srgbClr val="000000"/>
                        </a:solidFill>
                        <a:effectLst/>
                        <a:latin typeface="Arial"/>
                        <a:cs typeface="Arial"/>
                      </a:endParaRPr>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solidFill>
                      <a:srgbClr val="F2F2F2"/>
                    </a:solidFill>
                  </a:tcPr>
                </a:tc>
                <a:tc>
                  <a:txBody>
                    <a:bodyPr/>
                    <a:lstStyle/>
                    <a:p>
                      <a:pPr lvl="0" algn="ctr" rtl="0">
                        <a:buNone/>
                      </a:pPr>
                      <a:r>
                        <a:rPr lang="en-US" sz="1600" b="0" i="0">
                          <a:solidFill>
                            <a:srgbClr val="000000"/>
                          </a:solidFill>
                          <a:effectLst/>
                          <a:latin typeface="Arial"/>
                          <a:cs typeface="Arial"/>
                        </a:rPr>
                        <a:t>$884,388</a:t>
                      </a:r>
                      <a:endParaRPr lang="en-US" sz="1600">
                        <a:latin typeface="Arial"/>
                        <a:cs typeface="Arial"/>
                      </a:endParaRPr>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solidFill>
                      <a:srgbClr val="F2F2F2"/>
                    </a:solidFill>
                  </a:tcPr>
                </a:tc>
                <a:extLst>
                  <a:ext uri="{0D108BD9-81ED-4DB2-BD59-A6C34878D82A}">
                    <a16:rowId xmlns:a16="http://schemas.microsoft.com/office/drawing/2014/main" val="1565051514"/>
                  </a:ext>
                </a:extLst>
              </a:tr>
              <a:tr h="395519">
                <a:tc>
                  <a:txBody>
                    <a:bodyPr/>
                    <a:lstStyle/>
                    <a:p>
                      <a:pPr marL="0" lvl="0" algn="l" defTabSz="914400" rtl="0" eaLnBrk="1" fontAlgn="base" latinLnBrk="0" hangingPunct="1">
                        <a:buNone/>
                      </a:pPr>
                      <a:r>
                        <a:rPr lang="en-CA" sz="1600" b="0" i="0" kern="1200">
                          <a:solidFill>
                            <a:srgbClr val="000000"/>
                          </a:solidFill>
                          <a:effectLst/>
                          <a:latin typeface="Arial"/>
                          <a:ea typeface="+mn-ea"/>
                          <a:cs typeface="Arial"/>
                        </a:rPr>
                        <a:t>Administration</a:t>
                      </a:r>
                    </a:p>
                  </a:txBody>
                  <a:tcPr marL="46634" marR="46634"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0" cap="flat" cmpd="sng" algn="ctr">
                      <a:noFill/>
                      <a:prstDash val="solid"/>
                      <a:round/>
                      <a:headEnd type="none" w="med" len="med"/>
                      <a:tailEnd type="none" w="med" len="med"/>
                    </a:lnT>
                    <a:lnB w="9525" cap="flat" cmpd="sng" algn="ctr">
                      <a:solidFill>
                        <a:srgbClr val="FFFFFF"/>
                      </a:solidFill>
                      <a:prstDash val="solid"/>
                      <a:round/>
                      <a:headEnd type="none" w="med" len="med"/>
                      <a:tailEnd type="none" w="med" len="med"/>
                    </a:lnB>
                    <a:noFill/>
                  </a:tcPr>
                </a:tc>
                <a:tc>
                  <a:txBody>
                    <a:bodyPr/>
                    <a:lstStyle/>
                    <a:p>
                      <a:pPr algn="ctr" rtl="0" fontAlgn="base"/>
                      <a:r>
                        <a:rPr lang="en-US" sz="1600" b="0" i="0">
                          <a:solidFill>
                            <a:srgbClr val="000000"/>
                          </a:solidFill>
                          <a:effectLst/>
                          <a:latin typeface="Arial"/>
                          <a:cs typeface="Arial"/>
                        </a:rPr>
                        <a:t>$243,453</a:t>
                      </a:r>
                      <a:endParaRPr lang="en-CA" sz="1600" b="0" i="0">
                        <a:solidFill>
                          <a:srgbClr val="000000"/>
                        </a:solidFill>
                        <a:effectLst/>
                        <a:latin typeface="Arial"/>
                        <a:cs typeface="Arial"/>
                      </a:endParaRPr>
                    </a:p>
                  </a:txBody>
                  <a:tcPr marL="46634" marR="46634"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0" cap="flat" cmpd="sng" algn="ctr">
                      <a:noFill/>
                      <a:prstDash val="solid"/>
                      <a:round/>
                      <a:headEnd type="none" w="med" len="med"/>
                      <a:tailEnd type="none" w="med" len="med"/>
                    </a:lnT>
                    <a:lnB w="12700" cap="flat" cmpd="sng" algn="ctr">
                      <a:solidFill>
                        <a:srgbClr val="522570"/>
                      </a:solidFill>
                      <a:prstDash val="solid"/>
                      <a:round/>
                      <a:headEnd type="none" w="med" len="med"/>
                      <a:tailEnd type="none" w="med" len="med"/>
                    </a:lnB>
                    <a:noFill/>
                  </a:tcPr>
                </a:tc>
                <a:tc>
                  <a:txBody>
                    <a:bodyPr/>
                    <a:lstStyle/>
                    <a:p>
                      <a:pPr lvl="0" algn="ctr" rtl="0">
                        <a:buNone/>
                      </a:pPr>
                      <a:r>
                        <a:rPr lang="en-US" sz="1600" b="0" i="0">
                          <a:solidFill>
                            <a:srgbClr val="000000"/>
                          </a:solidFill>
                          <a:effectLst/>
                          <a:latin typeface="Arial"/>
                          <a:cs typeface="Arial"/>
                        </a:rPr>
                        <a:t>$243,254</a:t>
                      </a:r>
                      <a:endParaRPr lang="en-US" sz="1600">
                        <a:latin typeface="Arial"/>
                        <a:cs typeface="Arial"/>
                      </a:endParaRPr>
                    </a:p>
                  </a:txBody>
                  <a:tcPr marL="46634" marR="46634"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0" cap="flat" cmpd="sng" algn="ctr">
                      <a:noFill/>
                      <a:prstDash val="solid"/>
                      <a:round/>
                      <a:headEnd type="none" w="med" len="med"/>
                      <a:tailEnd type="none" w="med" len="med"/>
                    </a:lnT>
                    <a:lnB w="12700" cap="flat" cmpd="sng" algn="ctr">
                      <a:solidFill>
                        <a:srgbClr val="522570"/>
                      </a:solidFill>
                      <a:prstDash val="solid"/>
                      <a:round/>
                      <a:headEnd type="none" w="med" len="med"/>
                      <a:tailEnd type="none" w="med" len="med"/>
                    </a:lnB>
                    <a:noFill/>
                  </a:tcPr>
                </a:tc>
                <a:extLst>
                  <a:ext uri="{0D108BD9-81ED-4DB2-BD59-A6C34878D82A}">
                    <a16:rowId xmlns:a16="http://schemas.microsoft.com/office/drawing/2014/main" val="1101410126"/>
                  </a:ext>
                </a:extLst>
              </a:tr>
              <a:tr h="395519">
                <a:tc>
                  <a:txBody>
                    <a:bodyPr/>
                    <a:lstStyle/>
                    <a:p>
                      <a:pPr marL="0" lvl="0" algn="l" defTabSz="914400" rtl="0" eaLnBrk="1" fontAlgn="base" latinLnBrk="0" hangingPunct="1">
                        <a:buNone/>
                      </a:pPr>
                      <a:r>
                        <a:rPr lang="en-US" sz="1600" b="1" i="0" kern="1200">
                          <a:solidFill>
                            <a:srgbClr val="000000"/>
                          </a:solidFill>
                          <a:effectLst/>
                          <a:latin typeface="Arial"/>
                          <a:ea typeface="+mn-ea"/>
                          <a:cs typeface="Arial"/>
                        </a:rPr>
                        <a:t>TOTAL</a:t>
                      </a:r>
                      <a:endParaRPr lang="en-CA" sz="1600" b="1" i="0" kern="1200">
                        <a:solidFill>
                          <a:srgbClr val="000000"/>
                        </a:solidFill>
                        <a:effectLst/>
                        <a:latin typeface="Arial"/>
                        <a:ea typeface="+mn-ea"/>
                        <a:cs typeface="Arial"/>
                      </a:endParaRPr>
                    </a:p>
                  </a:txBody>
                  <a:tcPr marL="46634" marR="46634" anchor="b">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9525" cap="flat" cmpd="sng" algn="ctr">
                      <a:solidFill>
                        <a:srgbClr val="FFFFFF"/>
                      </a:solidFill>
                      <a:prstDash val="solid"/>
                      <a:round/>
                      <a:headEnd type="none" w="med" len="med"/>
                      <a:tailEnd type="none" w="med" len="med"/>
                    </a:lnB>
                    <a:solidFill>
                      <a:srgbClr val="F6F2EC"/>
                    </a:solidFill>
                  </a:tcPr>
                </a:tc>
                <a:tc>
                  <a:txBody>
                    <a:bodyPr/>
                    <a:lstStyle/>
                    <a:p>
                      <a:pPr algn="ctr" rtl="0" fontAlgn="base"/>
                      <a:r>
                        <a:rPr lang="en-US" sz="1600" b="1" i="0">
                          <a:solidFill>
                            <a:srgbClr val="000000"/>
                          </a:solidFill>
                          <a:effectLst/>
                          <a:latin typeface="Arial"/>
                          <a:cs typeface="Arial"/>
                        </a:rPr>
                        <a:t>$1,127,841</a:t>
                      </a:r>
                      <a:endParaRPr lang="en-CA" sz="1600" b="1" i="0">
                        <a:solidFill>
                          <a:srgbClr val="000000"/>
                        </a:solidFill>
                        <a:effectLst/>
                        <a:latin typeface="Arial"/>
                        <a:cs typeface="Arial"/>
                      </a:endParaRPr>
                    </a:p>
                  </a:txBody>
                  <a:tcPr marL="46634" marR="46634"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2700" cap="flat" cmpd="sng" algn="ctr">
                      <a:solidFill>
                        <a:srgbClr val="52257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6F2EC"/>
                    </a:solidFill>
                  </a:tcPr>
                </a:tc>
                <a:tc>
                  <a:txBody>
                    <a:bodyPr/>
                    <a:lstStyle/>
                    <a:p>
                      <a:pPr lvl="0" algn="ctr" rtl="0">
                        <a:buNone/>
                      </a:pPr>
                      <a:r>
                        <a:rPr lang="en-US" sz="1600" b="1">
                          <a:latin typeface="Arial"/>
                          <a:cs typeface="Arial"/>
                        </a:rPr>
                        <a:t>$1,127,642</a:t>
                      </a:r>
                    </a:p>
                  </a:txBody>
                  <a:tcPr marL="46634" marR="46634" anchor="ctr">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12700" cap="flat" cmpd="sng" algn="ctr">
                      <a:solidFill>
                        <a:srgbClr val="522570"/>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rgbClr val="F6F2EC"/>
                    </a:solidFill>
                  </a:tcPr>
                </a:tc>
                <a:extLst>
                  <a:ext uri="{0D108BD9-81ED-4DB2-BD59-A6C34878D82A}">
                    <a16:rowId xmlns:a16="http://schemas.microsoft.com/office/drawing/2014/main" val="1402606631"/>
                  </a:ext>
                </a:extLst>
              </a:tr>
            </a:tbl>
          </a:graphicData>
        </a:graphic>
      </p:graphicFrame>
    </p:spTree>
    <p:extLst>
      <p:ext uri="{BB962C8B-B14F-4D97-AF65-F5344CB8AC3E}">
        <p14:creationId xmlns:p14="http://schemas.microsoft.com/office/powerpoint/2010/main" val="1726605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C441F1A-408E-E0F8-F5AE-3B11D1AC5D14}"/>
              </a:ext>
            </a:extLst>
          </p:cNvPr>
          <p:cNvSpPr>
            <a:spLocks noGrp="1"/>
          </p:cNvSpPr>
          <p:nvPr>
            <p:ph type="sldNum" sz="quarter" idx="4"/>
          </p:nvPr>
        </p:nvSpPr>
        <p:spPr/>
        <p:txBody>
          <a:bodyPr/>
          <a:lstStyle/>
          <a:p>
            <a:fld id="{6CCA9591-0E43-4106-8E2A-143E49102703}" type="slidenum">
              <a:rPr lang="en-CA" smtClean="0"/>
              <a:pPr/>
              <a:t>11</a:t>
            </a:fld>
            <a:endParaRPr lang="en-CA"/>
          </a:p>
        </p:txBody>
      </p:sp>
      <p:sp>
        <p:nvSpPr>
          <p:cNvPr id="5" name="Title 4">
            <a:extLst>
              <a:ext uri="{FF2B5EF4-FFF2-40B4-BE49-F238E27FC236}">
                <a16:creationId xmlns:a16="http://schemas.microsoft.com/office/drawing/2014/main" id="{724CB974-68EF-AA26-0E92-890403EE0622}"/>
              </a:ext>
            </a:extLst>
          </p:cNvPr>
          <p:cNvSpPr>
            <a:spLocks noGrp="1"/>
          </p:cNvSpPr>
          <p:nvPr>
            <p:ph type="title"/>
          </p:nvPr>
        </p:nvSpPr>
        <p:spPr>
          <a:xfrm>
            <a:off x="435634" y="321993"/>
            <a:ext cx="10515600" cy="848965"/>
          </a:xfrm>
        </p:spPr>
        <p:txBody>
          <a:bodyPr/>
          <a:lstStyle/>
          <a:p>
            <a:r>
              <a:rPr lang="en-US" sz="4400" b="0">
                <a:ea typeface="Verdana"/>
              </a:rPr>
              <a:t>Before &amp; After School Programs</a:t>
            </a:r>
            <a:endParaRPr lang="en-CA" sz="4400" b="0">
              <a:ea typeface="Verdana"/>
            </a:endParaRPr>
          </a:p>
        </p:txBody>
      </p:sp>
      <p:graphicFrame>
        <p:nvGraphicFramePr>
          <p:cNvPr id="2" name="Content Placeholder 3">
            <a:extLst>
              <a:ext uri="{FF2B5EF4-FFF2-40B4-BE49-F238E27FC236}">
                <a16:creationId xmlns:a16="http://schemas.microsoft.com/office/drawing/2014/main" id="{67860566-985B-319A-602F-D1DB34FB3755}"/>
              </a:ext>
            </a:extLst>
          </p:cNvPr>
          <p:cNvGraphicFramePr>
            <a:graphicFrameLocks/>
          </p:cNvGraphicFramePr>
          <p:nvPr>
            <p:extLst>
              <p:ext uri="{D42A27DB-BD31-4B8C-83A1-F6EECF244321}">
                <p14:modId xmlns:p14="http://schemas.microsoft.com/office/powerpoint/2010/main" val="1176416275"/>
              </p:ext>
            </p:extLst>
          </p:nvPr>
        </p:nvGraphicFramePr>
        <p:xfrm>
          <a:off x="3495900" y="1601225"/>
          <a:ext cx="4185590" cy="1038760"/>
        </p:xfrm>
        <a:graphic>
          <a:graphicData uri="http://schemas.openxmlformats.org/drawingml/2006/table">
            <a:tbl>
              <a:tblPr bandRow="1">
                <a:tableStyleId>{5C22544A-7EE6-4342-B048-85BDC9FD1C3A}</a:tableStyleId>
              </a:tblPr>
              <a:tblGrid>
                <a:gridCol w="2087658">
                  <a:extLst>
                    <a:ext uri="{9D8B030D-6E8A-4147-A177-3AD203B41FA5}">
                      <a16:colId xmlns:a16="http://schemas.microsoft.com/office/drawing/2014/main" val="2335387560"/>
                    </a:ext>
                  </a:extLst>
                </a:gridCol>
                <a:gridCol w="2097932">
                  <a:extLst>
                    <a:ext uri="{9D8B030D-6E8A-4147-A177-3AD203B41FA5}">
                      <a16:colId xmlns:a16="http://schemas.microsoft.com/office/drawing/2014/main" val="1859404284"/>
                    </a:ext>
                  </a:extLst>
                </a:gridCol>
              </a:tblGrid>
              <a:tr h="252164">
                <a:tc gridSpan="2">
                  <a:txBody>
                    <a:bodyPr/>
                    <a:lstStyle/>
                    <a:p>
                      <a:pPr algn="ctr" rtl="0" fontAlgn="base"/>
                      <a:r>
                        <a:rPr lang="en-US" b="1">
                          <a:solidFill>
                            <a:srgbClr val="000000"/>
                          </a:solidFill>
                          <a:latin typeface="Arial"/>
                          <a:cs typeface="Arial"/>
                        </a:rPr>
                        <a:t>Before &amp; After School Programs</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F6F2EC"/>
                    </a:solidFill>
                  </a:tcPr>
                </a:tc>
                <a:tc hMerge="1">
                  <a:txBody>
                    <a:bodyPr/>
                    <a:lstStyle/>
                    <a:p>
                      <a:pPr algn="ctr" rtl="0" fontAlgn="base"/>
                      <a:endParaRPr lang="en-US" sz="1800" b="1" i="0">
                        <a:solidFill>
                          <a:srgbClr val="FFFFFF"/>
                        </a:solidFill>
                        <a:effectLst/>
                        <a:highlight>
                          <a:srgbClr val="522570"/>
                        </a:highlight>
                        <a:latin typeface="Arial"/>
                      </a:endParaRP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2365890190"/>
                  </a:ext>
                </a:extLst>
              </a:tr>
              <a:tr h="252164">
                <a:tc>
                  <a:txBody>
                    <a:bodyPr/>
                    <a:lstStyle/>
                    <a:p>
                      <a:pPr algn="ctr" rtl="0" fontAlgn="base"/>
                      <a:r>
                        <a:rPr lang="en-US" sz="1800" b="1" i="0">
                          <a:solidFill>
                            <a:srgbClr val="FFFFFF"/>
                          </a:solidFill>
                          <a:effectLst/>
                          <a:highlight>
                            <a:srgbClr val="522570"/>
                          </a:highlight>
                          <a:latin typeface="Arial"/>
                        </a:rPr>
                        <a:t>2024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tc>
                  <a:txBody>
                    <a:bodyPr/>
                    <a:lstStyle/>
                    <a:p>
                      <a:pPr algn="ctr" rtl="0" fontAlgn="base"/>
                      <a:r>
                        <a:rPr lang="en-US" sz="1800" b="1" i="0">
                          <a:solidFill>
                            <a:srgbClr val="FFFFFF"/>
                          </a:solidFill>
                          <a:effectLst/>
                          <a:highlight>
                            <a:srgbClr val="522570"/>
                          </a:highlight>
                          <a:latin typeface="Arial"/>
                        </a:rPr>
                        <a:t>2025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3265116110"/>
                  </a:ext>
                </a:extLst>
              </a:tr>
              <a:tr h="336176">
                <a:tc>
                  <a:txBody>
                    <a:bodyPr/>
                    <a:lstStyle/>
                    <a:p>
                      <a:pPr algn="ctr" rtl="0" fontAlgn="base"/>
                      <a:r>
                        <a:rPr lang="en-US" sz="1800" b="0" i="0">
                          <a:solidFill>
                            <a:srgbClr val="000000"/>
                          </a:solidFill>
                          <a:effectLst/>
                          <a:latin typeface="Arial"/>
                        </a:rPr>
                        <a:t>$0</a:t>
                      </a:r>
                      <a:endParaRPr lang="en-CA" sz="1800" b="0" i="0">
                        <a:solidFill>
                          <a:srgbClr val="000000"/>
                        </a:solidFill>
                        <a:effectLst/>
                        <a:latin typeface="Arial"/>
                      </a:endParaRPr>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tc>
                  <a:txBody>
                    <a:bodyPr/>
                    <a:lstStyle/>
                    <a:p>
                      <a:pPr lvl="0" algn="ctr" rtl="0">
                        <a:buNone/>
                      </a:pPr>
                      <a:r>
                        <a:rPr lang="en-US" sz="1800" b="0" i="0">
                          <a:solidFill>
                            <a:srgbClr val="000000"/>
                          </a:solidFill>
                          <a:effectLst/>
                          <a:latin typeface="Arial"/>
                        </a:rPr>
                        <a:t>$0</a:t>
                      </a:r>
                      <a:endParaRPr lang="en-US" sz="1800"/>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extLst>
                  <a:ext uri="{0D108BD9-81ED-4DB2-BD59-A6C34878D82A}">
                    <a16:rowId xmlns:a16="http://schemas.microsoft.com/office/drawing/2014/main" val="1565051514"/>
                  </a:ext>
                </a:extLst>
              </a:tr>
            </a:tbl>
          </a:graphicData>
        </a:graphic>
      </p:graphicFrame>
      <p:sp>
        <p:nvSpPr>
          <p:cNvPr id="4" name="TextBox 3">
            <a:extLst>
              <a:ext uri="{FF2B5EF4-FFF2-40B4-BE49-F238E27FC236}">
                <a16:creationId xmlns:a16="http://schemas.microsoft.com/office/drawing/2014/main" id="{158D179B-A47E-AC9C-D48E-C0CB062D4B32}"/>
              </a:ext>
            </a:extLst>
          </p:cNvPr>
          <p:cNvSpPr txBox="1"/>
          <p:nvPr/>
        </p:nvSpPr>
        <p:spPr>
          <a:xfrm>
            <a:off x="674354" y="2699775"/>
            <a:ext cx="11251224" cy="2862322"/>
          </a:xfrm>
          <a:prstGeom prst="rect">
            <a:avLst/>
          </a:prstGeom>
          <a:noFill/>
        </p:spPr>
        <p:txBody>
          <a:bodyPr wrap="square" lIns="91440" tIns="45720" rIns="91440" bIns="45720" anchor="t">
            <a:spAutoFit/>
          </a:bodyPr>
          <a:lstStyle/>
          <a:p>
            <a:pPr lvl="1"/>
            <a:r>
              <a:rPr lang="en-US" sz="2000" b="1" kern="100">
                <a:latin typeface="Calibri"/>
                <a:ea typeface="Calibri"/>
                <a:cs typeface="Times New Roman"/>
              </a:rPr>
              <a:t>Revenue</a:t>
            </a:r>
            <a:endParaRPr lang="en-US" sz="2000" b="1">
              <a:latin typeface="Calibri"/>
              <a:ea typeface="Calibri"/>
              <a:cs typeface="Times New Roman"/>
            </a:endParaRPr>
          </a:p>
          <a:p>
            <a:pPr marL="1257300" lvl="2" indent="-342900">
              <a:buFont typeface="Arial" panose="020B0604020202020204" pitchFamily="34" charset="0"/>
              <a:buChar char="•"/>
            </a:pPr>
            <a:r>
              <a:rPr lang="en-US" sz="2000" kern="100">
                <a:latin typeface="Calibri"/>
                <a:ea typeface="Calibri"/>
                <a:cs typeface="Times New Roman"/>
              </a:rPr>
              <a:t>Parent Fees </a:t>
            </a:r>
            <a:endParaRPr lang="en-US" sz="2000" kern="100">
              <a:latin typeface="Calibri"/>
              <a:ea typeface="Calibri" panose="020F0502020204030204" pitchFamily="34" charset="0"/>
              <a:cs typeface="Times New Roman" panose="02020603050405020304" pitchFamily="18" charset="0"/>
            </a:endParaRPr>
          </a:p>
          <a:p>
            <a:pPr marL="1257300" lvl="2" indent="-342900">
              <a:buFont typeface="Arial" panose="020B0604020202020204" pitchFamily="34" charset="0"/>
              <a:buChar char="•"/>
            </a:pPr>
            <a:r>
              <a:rPr lang="en-US" sz="2000" kern="100">
                <a:latin typeface="Calibri"/>
                <a:ea typeface="Calibri"/>
                <a:cs typeface="Times New Roman"/>
              </a:rPr>
              <a:t>Ministry of Education</a:t>
            </a:r>
          </a:p>
          <a:p>
            <a:pPr lvl="2"/>
            <a:endParaRPr lang="en-US" sz="2000" kern="100">
              <a:latin typeface="Calibri"/>
              <a:ea typeface="Calibri"/>
              <a:cs typeface="Times New Roman"/>
            </a:endParaRPr>
          </a:p>
          <a:p>
            <a:pPr lvl="1"/>
            <a:r>
              <a:rPr lang="en-US" sz="2000" b="1" kern="100">
                <a:latin typeface="Calibri"/>
                <a:ea typeface="Calibri"/>
                <a:cs typeface="Times New Roman"/>
              </a:rPr>
              <a:t>Before and After School Programs</a:t>
            </a:r>
            <a:r>
              <a:rPr lang="en-US" sz="2000" kern="100">
                <a:latin typeface="Calibri"/>
                <a:ea typeface="Calibri"/>
                <a:cs typeface="Times New Roman"/>
              </a:rPr>
              <a:t> (serving 183 children in 4 locations)</a:t>
            </a:r>
          </a:p>
          <a:p>
            <a:pPr marL="1257300" lvl="2" indent="-342900">
              <a:buFont typeface="Arial" panose="020B0604020202020204" pitchFamily="34" charset="0"/>
              <a:buChar char="•"/>
            </a:pPr>
            <a:r>
              <a:rPr lang="en-US" sz="2000" b="0" kern="100">
                <a:latin typeface="Calibri"/>
                <a:ea typeface="Calibri"/>
                <a:cs typeface="Times New Roman"/>
              </a:rPr>
              <a:t>St. Michael School, Belleville</a:t>
            </a:r>
          </a:p>
          <a:p>
            <a:pPr marL="1257300" lvl="2" indent="-342900">
              <a:buFont typeface="Arial" panose="020B0604020202020204" pitchFamily="34" charset="0"/>
              <a:buChar char="•"/>
            </a:pPr>
            <a:r>
              <a:rPr lang="en-US" sz="2000" kern="100">
                <a:latin typeface="Calibri"/>
                <a:ea typeface="Calibri"/>
                <a:cs typeface="Times New Roman"/>
              </a:rPr>
              <a:t>Sir John A MacDonald School, Belleville</a:t>
            </a:r>
          </a:p>
          <a:p>
            <a:pPr marL="1257300" lvl="2" indent="-342900">
              <a:buFont typeface="Arial" panose="020B0604020202020204" pitchFamily="34" charset="0"/>
              <a:buChar char="•"/>
            </a:pPr>
            <a:r>
              <a:rPr lang="en-US" sz="2000" kern="100">
                <a:latin typeface="Calibri"/>
                <a:ea typeface="Calibri"/>
                <a:cs typeface="Times New Roman"/>
              </a:rPr>
              <a:t>Frankford Public School, Quinte West </a:t>
            </a:r>
            <a:endParaRPr lang="en-US" sz="2000" kern="100">
              <a:latin typeface="Calibri"/>
              <a:ea typeface="Calibri" panose="020F0502020204030204" pitchFamily="34" charset="0"/>
              <a:cs typeface="Times New Roman" panose="02020603050405020304" pitchFamily="18" charset="0"/>
            </a:endParaRPr>
          </a:p>
          <a:p>
            <a:pPr marL="1257300" lvl="2" indent="-342900">
              <a:buFont typeface="Arial" panose="020B0604020202020204" pitchFamily="34" charset="0"/>
              <a:buChar char="•"/>
            </a:pPr>
            <a:r>
              <a:rPr lang="en-US" sz="2000" b="0" kern="100">
                <a:latin typeface="Calibri"/>
                <a:ea typeface="Calibri"/>
                <a:cs typeface="Times New Roman"/>
              </a:rPr>
              <a:t>Trent River Public School, Quinte West</a:t>
            </a:r>
          </a:p>
        </p:txBody>
      </p:sp>
    </p:spTree>
    <p:extLst>
      <p:ext uri="{BB962C8B-B14F-4D97-AF65-F5344CB8AC3E}">
        <p14:creationId xmlns:p14="http://schemas.microsoft.com/office/powerpoint/2010/main" val="26811412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C441F1A-408E-E0F8-F5AE-3B11D1AC5D14}"/>
              </a:ext>
            </a:extLst>
          </p:cNvPr>
          <p:cNvSpPr>
            <a:spLocks noGrp="1"/>
          </p:cNvSpPr>
          <p:nvPr>
            <p:ph type="sldNum" sz="quarter" idx="4"/>
          </p:nvPr>
        </p:nvSpPr>
        <p:spPr/>
        <p:txBody>
          <a:bodyPr/>
          <a:lstStyle/>
          <a:p>
            <a:fld id="{6CCA9591-0E43-4106-8E2A-143E49102703}" type="slidenum">
              <a:rPr lang="en-CA" smtClean="0"/>
              <a:pPr/>
              <a:t>12</a:t>
            </a:fld>
            <a:endParaRPr lang="en-CA"/>
          </a:p>
        </p:txBody>
      </p:sp>
      <p:sp>
        <p:nvSpPr>
          <p:cNvPr id="5" name="Title 4">
            <a:extLst>
              <a:ext uri="{FF2B5EF4-FFF2-40B4-BE49-F238E27FC236}">
                <a16:creationId xmlns:a16="http://schemas.microsoft.com/office/drawing/2014/main" id="{724CB974-68EF-AA26-0E92-890403EE0622}"/>
              </a:ext>
            </a:extLst>
          </p:cNvPr>
          <p:cNvSpPr>
            <a:spLocks noGrp="1"/>
          </p:cNvSpPr>
          <p:nvPr>
            <p:ph type="title"/>
          </p:nvPr>
        </p:nvSpPr>
        <p:spPr>
          <a:xfrm>
            <a:off x="456449" y="428643"/>
            <a:ext cx="10515600" cy="848965"/>
          </a:xfrm>
        </p:spPr>
        <p:txBody>
          <a:bodyPr/>
          <a:lstStyle/>
          <a:p>
            <a:r>
              <a:rPr lang="en-US" sz="4400" b="0">
                <a:ea typeface="Verdana"/>
              </a:rPr>
              <a:t>Housing Services </a:t>
            </a:r>
            <a:endParaRPr lang="en-CA" sz="4400" b="0"/>
          </a:p>
        </p:txBody>
      </p:sp>
      <p:graphicFrame>
        <p:nvGraphicFramePr>
          <p:cNvPr id="2" name="Content Placeholder 3">
            <a:extLst>
              <a:ext uri="{FF2B5EF4-FFF2-40B4-BE49-F238E27FC236}">
                <a16:creationId xmlns:a16="http://schemas.microsoft.com/office/drawing/2014/main" id="{CDBE0A90-F3CC-FB20-4267-6D9210E4E31F}"/>
              </a:ext>
            </a:extLst>
          </p:cNvPr>
          <p:cNvGraphicFramePr>
            <a:graphicFrameLocks/>
          </p:cNvGraphicFramePr>
          <p:nvPr>
            <p:extLst>
              <p:ext uri="{D42A27DB-BD31-4B8C-83A1-F6EECF244321}">
                <p14:modId xmlns:p14="http://schemas.microsoft.com/office/powerpoint/2010/main" val="122138030"/>
              </p:ext>
            </p:extLst>
          </p:nvPr>
        </p:nvGraphicFramePr>
        <p:xfrm>
          <a:off x="2860758" y="1542167"/>
          <a:ext cx="4888975" cy="1038760"/>
        </p:xfrm>
        <a:graphic>
          <a:graphicData uri="http://schemas.openxmlformats.org/drawingml/2006/table">
            <a:tbl>
              <a:tblPr bandRow="1">
                <a:tableStyleId>{5C22544A-7EE6-4342-B048-85BDC9FD1C3A}</a:tableStyleId>
              </a:tblPr>
              <a:tblGrid>
                <a:gridCol w="2438487">
                  <a:extLst>
                    <a:ext uri="{9D8B030D-6E8A-4147-A177-3AD203B41FA5}">
                      <a16:colId xmlns:a16="http://schemas.microsoft.com/office/drawing/2014/main" val="2335387560"/>
                    </a:ext>
                  </a:extLst>
                </a:gridCol>
                <a:gridCol w="2450488">
                  <a:extLst>
                    <a:ext uri="{9D8B030D-6E8A-4147-A177-3AD203B41FA5}">
                      <a16:colId xmlns:a16="http://schemas.microsoft.com/office/drawing/2014/main" val="1859404284"/>
                    </a:ext>
                  </a:extLst>
                </a:gridCol>
              </a:tblGrid>
              <a:tr h="252164">
                <a:tc gridSpan="2">
                  <a:txBody>
                    <a:bodyPr/>
                    <a:lstStyle/>
                    <a:p>
                      <a:pPr algn="ctr" rtl="0" fontAlgn="base"/>
                      <a:r>
                        <a:rPr lang="en-US" b="1">
                          <a:solidFill>
                            <a:srgbClr val="000000"/>
                          </a:solidFill>
                          <a:latin typeface="Arial"/>
                          <a:cs typeface="Arial"/>
                        </a:rPr>
                        <a:t>Housing Services (Community Housing)</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F6F2EC"/>
                    </a:solidFill>
                  </a:tcPr>
                </a:tc>
                <a:tc hMerge="1">
                  <a:txBody>
                    <a:bodyPr/>
                    <a:lstStyle/>
                    <a:p>
                      <a:pPr algn="ctr" rtl="0" fontAlgn="base"/>
                      <a:endParaRPr lang="en-US" sz="1800" b="1" i="0">
                        <a:solidFill>
                          <a:srgbClr val="FFFFFF"/>
                        </a:solidFill>
                        <a:effectLst/>
                        <a:highlight>
                          <a:srgbClr val="522570"/>
                        </a:highlight>
                        <a:latin typeface="Arial"/>
                      </a:endParaRP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2365890190"/>
                  </a:ext>
                </a:extLst>
              </a:tr>
              <a:tr h="252164">
                <a:tc>
                  <a:txBody>
                    <a:bodyPr/>
                    <a:lstStyle/>
                    <a:p>
                      <a:pPr algn="ctr" rtl="0" fontAlgn="base"/>
                      <a:r>
                        <a:rPr lang="en-US" sz="1800" b="1" i="0">
                          <a:solidFill>
                            <a:srgbClr val="FFFFFF"/>
                          </a:solidFill>
                          <a:effectLst/>
                          <a:highlight>
                            <a:srgbClr val="522570"/>
                          </a:highlight>
                          <a:latin typeface="Arial"/>
                        </a:rPr>
                        <a:t>2024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tc>
                  <a:txBody>
                    <a:bodyPr/>
                    <a:lstStyle/>
                    <a:p>
                      <a:pPr algn="ctr" rtl="0" fontAlgn="base"/>
                      <a:r>
                        <a:rPr lang="en-US" sz="1800" b="1" i="0">
                          <a:solidFill>
                            <a:srgbClr val="FFFFFF"/>
                          </a:solidFill>
                          <a:effectLst/>
                          <a:highlight>
                            <a:srgbClr val="522570"/>
                          </a:highlight>
                          <a:latin typeface="Arial"/>
                        </a:rPr>
                        <a:t>2025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3265116110"/>
                  </a:ext>
                </a:extLst>
              </a:tr>
              <a:tr h="336176">
                <a:tc>
                  <a:txBody>
                    <a:bodyPr/>
                    <a:lstStyle/>
                    <a:p>
                      <a:pPr algn="ctr" rtl="0" fontAlgn="base"/>
                      <a:r>
                        <a:rPr lang="en-US" sz="1800" b="0" i="0">
                          <a:solidFill>
                            <a:srgbClr val="000000"/>
                          </a:solidFill>
                          <a:effectLst/>
                          <a:latin typeface="Arial"/>
                        </a:rPr>
                        <a:t>$</a:t>
                      </a:r>
                      <a:r>
                        <a:rPr lang="en-CA" sz="1800" b="0" i="0">
                          <a:solidFill>
                            <a:srgbClr val="000000"/>
                          </a:solidFill>
                          <a:effectLst/>
                          <a:latin typeface="Arial"/>
                        </a:rPr>
                        <a:t>16,471,526</a:t>
                      </a:r>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tc>
                  <a:txBody>
                    <a:bodyPr/>
                    <a:lstStyle/>
                    <a:p>
                      <a:pPr lvl="0" algn="ctr" rtl="0">
                        <a:buNone/>
                      </a:pPr>
                      <a:r>
                        <a:rPr lang="en-US" sz="1800" b="0" i="0">
                          <a:solidFill>
                            <a:srgbClr val="000000"/>
                          </a:solidFill>
                          <a:effectLst/>
                          <a:latin typeface="Arial"/>
                        </a:rPr>
                        <a:t>$17,964,709</a:t>
                      </a:r>
                      <a:endParaRPr lang="en-US" sz="1800"/>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extLst>
                  <a:ext uri="{0D108BD9-81ED-4DB2-BD59-A6C34878D82A}">
                    <a16:rowId xmlns:a16="http://schemas.microsoft.com/office/drawing/2014/main" val="1565051514"/>
                  </a:ext>
                </a:extLst>
              </a:tr>
            </a:tbl>
          </a:graphicData>
        </a:graphic>
      </p:graphicFrame>
      <p:sp>
        <p:nvSpPr>
          <p:cNvPr id="9" name="Content Placeholder 4">
            <a:extLst>
              <a:ext uri="{FF2B5EF4-FFF2-40B4-BE49-F238E27FC236}">
                <a16:creationId xmlns:a16="http://schemas.microsoft.com/office/drawing/2014/main" id="{AC6913E2-AAFD-AF84-D661-04EC280FA8BB}"/>
              </a:ext>
            </a:extLst>
          </p:cNvPr>
          <p:cNvSpPr txBox="1">
            <a:spLocks/>
          </p:cNvSpPr>
          <p:nvPr/>
        </p:nvSpPr>
        <p:spPr>
          <a:xfrm>
            <a:off x="468096" y="2748091"/>
            <a:ext cx="11403502" cy="3881541"/>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600" kern="1200">
                <a:solidFill>
                  <a:srgbClr val="522570"/>
                </a:solidFill>
                <a:latin typeface="Klasik"/>
                <a:ea typeface="Verdana" panose="020B0604030504040204" pitchFamily="34"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87070" lvl="1"/>
            <a:r>
              <a:rPr lang="en-CA" sz="2000" b="1">
                <a:solidFill>
                  <a:srgbClr val="000000"/>
                </a:solidFill>
                <a:latin typeface="Calibri"/>
                <a:ea typeface="Aptos" panose="020B0004020202020204" pitchFamily="34" charset="0"/>
                <a:cs typeface="Calibri"/>
              </a:rPr>
              <a:t>Significant Pressures on Housing Services</a:t>
            </a:r>
            <a:endParaRPr lang="en-US" b="1"/>
          </a:p>
          <a:p>
            <a:pPr marL="1487170" lvl="2" indent="-342900">
              <a:lnSpc>
                <a:spcPct val="100000"/>
              </a:lnSpc>
              <a:buFont typeface="Arial" panose="020B0604020202020204" pitchFamily="34" charset="0"/>
              <a:buChar char="•"/>
            </a:pPr>
            <a:r>
              <a:rPr lang="en-CA" sz="2000">
                <a:solidFill>
                  <a:srgbClr val="000000"/>
                </a:solidFill>
                <a:latin typeface="Calibri"/>
                <a:ea typeface="Aptos" panose="020B0004020202020204" pitchFamily="34" charset="0"/>
                <a:cs typeface="Calibri"/>
              </a:rPr>
              <a:t>D</a:t>
            </a:r>
            <a:r>
              <a:rPr lang="en-CA" sz="2000">
                <a:solidFill>
                  <a:srgbClr val="000000"/>
                </a:solidFill>
                <a:effectLst/>
                <a:latin typeface="Calibri"/>
                <a:ea typeface="Aptos" panose="020B0004020202020204" pitchFamily="34" charset="0"/>
                <a:cs typeface="Calibri"/>
              </a:rPr>
              <a:t>emand for affordable housing in Hastings County has reached a critical point</a:t>
            </a:r>
            <a:endParaRPr lang="en-CA">
              <a:ea typeface="Calibri" panose="020F0502020204030204"/>
              <a:cs typeface="Calibri" panose="020F0502020204030204"/>
            </a:endParaRPr>
          </a:p>
          <a:p>
            <a:pPr marL="1887220" lvl="3" indent="-285750">
              <a:buFont typeface="Arial" panose="020B0604020202020204" pitchFamily="34" charset="0"/>
              <a:buChar char="•"/>
            </a:pPr>
            <a:r>
              <a:rPr lang="en-CA" sz="2000">
                <a:solidFill>
                  <a:srgbClr val="000000"/>
                </a:solidFill>
                <a:effectLst/>
                <a:latin typeface="Calibri"/>
                <a:ea typeface="Aptos" panose="020B0004020202020204" pitchFamily="34" charset="0"/>
                <a:cs typeface="Calibri"/>
              </a:rPr>
              <a:t>Over </a:t>
            </a:r>
            <a:r>
              <a:rPr lang="en-CA" sz="2000">
                <a:solidFill>
                  <a:srgbClr val="000000"/>
                </a:solidFill>
                <a:latin typeface="Calibri"/>
                <a:ea typeface="Aptos" panose="020B0004020202020204" pitchFamily="34" charset="0"/>
                <a:cs typeface="Calibri"/>
              </a:rPr>
              <a:t>3,400</a:t>
            </a:r>
            <a:r>
              <a:rPr lang="en-CA" sz="2000">
                <a:solidFill>
                  <a:srgbClr val="000000"/>
                </a:solidFill>
                <a:effectLst/>
                <a:latin typeface="Calibri"/>
                <a:ea typeface="Aptos" panose="020B0004020202020204" pitchFamily="34" charset="0"/>
                <a:cs typeface="Calibri"/>
              </a:rPr>
              <a:t> households waiting</a:t>
            </a:r>
            <a:r>
              <a:rPr lang="en-CA" sz="2000">
                <a:solidFill>
                  <a:srgbClr val="000000"/>
                </a:solidFill>
                <a:latin typeface="Calibri"/>
                <a:ea typeface="Aptos" panose="020B0004020202020204" pitchFamily="34" charset="0"/>
                <a:cs typeface="Calibri"/>
              </a:rPr>
              <a:t> as of February 2025</a:t>
            </a:r>
            <a:endParaRPr lang="en-CA" sz="2000">
              <a:solidFill>
                <a:srgbClr val="000000"/>
              </a:solidFill>
              <a:effectLst/>
              <a:latin typeface="Calibri"/>
              <a:ea typeface="Aptos" panose="020B0004020202020204" pitchFamily="34" charset="0"/>
              <a:cs typeface="Calibri"/>
            </a:endParaRPr>
          </a:p>
          <a:p>
            <a:pPr marL="1887220" lvl="3" indent="-285750">
              <a:buFont typeface="Arial" panose="020B0604020202020204" pitchFamily="34" charset="0"/>
              <a:buChar char="•"/>
            </a:pPr>
            <a:r>
              <a:rPr lang="en-CA" sz="2000">
                <a:solidFill>
                  <a:srgbClr val="000000"/>
                </a:solidFill>
                <a:latin typeface="Calibri"/>
                <a:ea typeface="Aptos" panose="020B0004020202020204" pitchFamily="34" charset="0"/>
                <a:cs typeface="Calibri"/>
              </a:rPr>
              <a:t>Wait time on average is 7 years, </a:t>
            </a:r>
            <a:r>
              <a:rPr lang="en-CA" sz="2000">
                <a:solidFill>
                  <a:srgbClr val="000000"/>
                </a:solidFill>
                <a:effectLst/>
                <a:latin typeface="Calibri"/>
                <a:ea typeface="Aptos" panose="020B0004020202020204" pitchFamily="34" charset="0"/>
                <a:cs typeface="Calibri"/>
              </a:rPr>
              <a:t> priority populations face a shorter wait of around 2.5 </a:t>
            </a:r>
            <a:r>
              <a:rPr lang="en-CA" sz="2000">
                <a:solidFill>
                  <a:srgbClr val="000000"/>
                </a:solidFill>
                <a:latin typeface="Calibri"/>
                <a:ea typeface="Aptos" panose="020B0004020202020204" pitchFamily="34" charset="0"/>
                <a:cs typeface="Calibri"/>
              </a:rPr>
              <a:t>years</a:t>
            </a:r>
            <a:endParaRPr lang="en-CA" sz="2000">
              <a:solidFill>
                <a:srgbClr val="000000"/>
              </a:solidFill>
              <a:effectLst/>
              <a:latin typeface="Calibri"/>
              <a:ea typeface="Aptos" panose="020B0004020202020204" pitchFamily="34" charset="0"/>
              <a:cs typeface="Calibri"/>
            </a:endParaRPr>
          </a:p>
          <a:p>
            <a:pPr marL="1487170" lvl="2" indent="-342900">
              <a:buFont typeface="Arial" panose="020B0604020202020204" pitchFamily="34" charset="0"/>
              <a:buChar char="•"/>
            </a:pPr>
            <a:r>
              <a:rPr lang="en-CA" sz="2000">
                <a:solidFill>
                  <a:srgbClr val="000000"/>
                </a:solidFill>
                <a:latin typeface="Calibri"/>
                <a:ea typeface="Aptos" panose="020B0004020202020204" pitchFamily="34" charset="0"/>
                <a:cs typeface="Calibri"/>
              </a:rPr>
              <a:t>Aging housing stock requiring increased maintenance</a:t>
            </a:r>
          </a:p>
          <a:p>
            <a:pPr marL="1487170" lvl="2" indent="-342900">
              <a:buFont typeface="Arial" panose="020B0604020202020204" pitchFamily="34" charset="0"/>
              <a:buChar char="•"/>
            </a:pPr>
            <a:r>
              <a:rPr lang="en-CA" sz="2000">
                <a:solidFill>
                  <a:srgbClr val="000000"/>
                </a:solidFill>
                <a:latin typeface="Calibri"/>
                <a:cs typeface="Calibri"/>
              </a:rPr>
              <a:t>Increased need for emergency housing while on current waitlist</a:t>
            </a:r>
            <a:endParaRPr lang="en-CA" sz="2000">
              <a:solidFill>
                <a:srgbClr val="000000"/>
              </a:solidFill>
              <a:latin typeface="Calibri"/>
              <a:ea typeface="Calibri"/>
              <a:cs typeface="Calibri"/>
            </a:endParaRPr>
          </a:p>
          <a:p>
            <a:pPr marL="800100" lvl="1" indent="-342900">
              <a:spcBef>
                <a:spcPts val="1000"/>
              </a:spcBef>
              <a:buFont typeface="Arial" panose="020B0604020202020204" pitchFamily="34" charset="0"/>
              <a:buChar char="•"/>
            </a:pPr>
            <a:endParaRPr lang="en-US" sz="2400" kern="100">
              <a:latin typeface="Klasik"/>
              <a:ea typeface="Calibri" panose="020F0502020204030204" pitchFamily="34" charset="0"/>
              <a:cs typeface="Times New Roman" panose="02020603050405020304" pitchFamily="18" charset="0"/>
            </a:endParaRPr>
          </a:p>
          <a:p>
            <a:pPr marL="800100" lvl="1" indent="-342900">
              <a:buFont typeface="Arial" panose="020B0604020202020204" pitchFamily="34" charset="0"/>
              <a:buChar char="•"/>
            </a:pPr>
            <a:endParaRPr lang="en-US" sz="2400" kern="100">
              <a:solidFill>
                <a:srgbClr val="000000"/>
              </a:solidFill>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CA" sz="1800"/>
          </a:p>
        </p:txBody>
      </p:sp>
    </p:spTree>
    <p:extLst>
      <p:ext uri="{BB962C8B-B14F-4D97-AF65-F5344CB8AC3E}">
        <p14:creationId xmlns:p14="http://schemas.microsoft.com/office/powerpoint/2010/main" val="35278404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7FFDDF-772D-3D5D-1752-6426E418D0CB}"/>
              </a:ext>
            </a:extLst>
          </p:cNvPr>
          <p:cNvSpPr>
            <a:spLocks noGrp="1"/>
          </p:cNvSpPr>
          <p:nvPr>
            <p:ph idx="1"/>
          </p:nvPr>
        </p:nvSpPr>
        <p:spPr>
          <a:xfrm>
            <a:off x="838415" y="1455645"/>
            <a:ext cx="10515600" cy="4498025"/>
          </a:xfrm>
        </p:spPr>
        <p:txBody>
          <a:bodyPr vert="horz" lIns="91440" tIns="45720" rIns="91440" bIns="45720" rtlCol="0" anchor="t">
            <a:normAutofit/>
          </a:bodyPr>
          <a:lstStyle/>
          <a:p>
            <a:pPr indent="0">
              <a:lnSpc>
                <a:spcPct val="110000"/>
              </a:lnSpc>
              <a:spcBef>
                <a:spcPts val="0"/>
              </a:spcBef>
              <a:buNone/>
            </a:pPr>
            <a:r>
              <a:rPr lang="en-US" sz="2000">
                <a:latin typeface="Calibri"/>
                <a:ea typeface="Verdana"/>
                <a:cs typeface="Calibri"/>
              </a:rPr>
              <a:t>Employee Fringe Benefits</a:t>
            </a:r>
            <a:endParaRPr lang="en-US" sz="2000">
              <a:latin typeface="Calibri"/>
              <a:cs typeface="Calibri"/>
            </a:endParaRPr>
          </a:p>
          <a:p>
            <a:pPr lvl="1" indent="0">
              <a:lnSpc>
                <a:spcPct val="110000"/>
              </a:lnSpc>
              <a:spcBef>
                <a:spcPts val="0"/>
              </a:spcBef>
            </a:pPr>
            <a:r>
              <a:rPr lang="en-US" sz="2000" b="0">
                <a:latin typeface="Calibri"/>
                <a:ea typeface="Verdana"/>
                <a:cs typeface="Calibri"/>
              </a:rPr>
              <a:t>  WSIB</a:t>
            </a:r>
          </a:p>
          <a:p>
            <a:pPr marL="457200" lvl="1" indent="0">
              <a:lnSpc>
                <a:spcPct val="110000"/>
              </a:lnSpc>
              <a:spcBef>
                <a:spcPts val="0"/>
              </a:spcBef>
              <a:buNone/>
            </a:pPr>
            <a:endParaRPr lang="en-US" sz="2000" b="0">
              <a:latin typeface="Calibri"/>
              <a:ea typeface="Verdana"/>
              <a:cs typeface="Calibri"/>
            </a:endParaRPr>
          </a:p>
          <a:p>
            <a:pPr indent="0">
              <a:lnSpc>
                <a:spcPct val="110000"/>
              </a:lnSpc>
              <a:spcBef>
                <a:spcPts val="0"/>
              </a:spcBef>
              <a:buNone/>
            </a:pPr>
            <a:r>
              <a:rPr lang="en-US" sz="2000">
                <a:latin typeface="Calibri"/>
                <a:ea typeface="Verdana"/>
                <a:cs typeface="Calibri"/>
              </a:rPr>
              <a:t>Rent Supplement Programs </a:t>
            </a:r>
          </a:p>
          <a:p>
            <a:pPr lvl="1" indent="0">
              <a:lnSpc>
                <a:spcPct val="110000"/>
              </a:lnSpc>
              <a:spcBef>
                <a:spcPts val="0"/>
              </a:spcBef>
            </a:pPr>
            <a:r>
              <a:rPr lang="en-US" sz="2000" b="0">
                <a:latin typeface="Calibri"/>
                <a:ea typeface="Verdana"/>
                <a:cs typeface="Calibri"/>
              </a:rPr>
              <a:t>  $1,893,880</a:t>
            </a:r>
          </a:p>
          <a:p>
            <a:pPr lvl="1" indent="0">
              <a:lnSpc>
                <a:spcPct val="110000"/>
              </a:lnSpc>
              <a:spcBef>
                <a:spcPts val="0"/>
              </a:spcBef>
            </a:pPr>
            <a:r>
              <a:rPr lang="en-US" sz="2000" b="0">
                <a:latin typeface="Calibri"/>
                <a:ea typeface="Verdana"/>
                <a:cs typeface="Calibri"/>
              </a:rPr>
              <a:t>  Federal, Provincial and Municipal funding sources </a:t>
            </a:r>
            <a:endParaRPr lang="en-US" sz="2000" b="0">
              <a:latin typeface="Calibri"/>
              <a:cs typeface="Calibri"/>
            </a:endParaRPr>
          </a:p>
          <a:p>
            <a:pPr marL="457200" lvl="1" indent="0">
              <a:lnSpc>
                <a:spcPct val="110000"/>
              </a:lnSpc>
              <a:spcBef>
                <a:spcPts val="0"/>
              </a:spcBef>
              <a:buNone/>
            </a:pPr>
            <a:endParaRPr lang="en-US" sz="2000" b="0">
              <a:latin typeface="Calibri"/>
              <a:ea typeface="Verdana"/>
              <a:cs typeface="Calibri"/>
            </a:endParaRPr>
          </a:p>
          <a:p>
            <a:pPr indent="0">
              <a:lnSpc>
                <a:spcPct val="110000"/>
              </a:lnSpc>
              <a:spcBef>
                <a:spcPts val="0"/>
              </a:spcBef>
              <a:buNone/>
            </a:pPr>
            <a:r>
              <a:rPr lang="en-US" sz="2000">
                <a:latin typeface="Calibri"/>
                <a:ea typeface="Verdana"/>
                <a:cs typeface="Calibri"/>
              </a:rPr>
              <a:t>Housing Resource Worker Program</a:t>
            </a:r>
          </a:p>
          <a:p>
            <a:pPr lvl="1" indent="0">
              <a:lnSpc>
                <a:spcPct val="110000"/>
              </a:lnSpc>
              <a:spcBef>
                <a:spcPts val="0"/>
              </a:spcBef>
            </a:pPr>
            <a:r>
              <a:rPr lang="en-US" sz="2000" b="0">
                <a:latin typeface="Calibri"/>
                <a:ea typeface="Verdana"/>
                <a:cs typeface="Calibri"/>
              </a:rPr>
              <a:t>  $409,600</a:t>
            </a:r>
          </a:p>
          <a:p>
            <a:pPr lvl="1" indent="0">
              <a:lnSpc>
                <a:spcPct val="110000"/>
              </a:lnSpc>
              <a:spcBef>
                <a:spcPts val="0"/>
              </a:spcBef>
            </a:pPr>
            <a:r>
              <a:rPr lang="en-US" sz="2000" b="0">
                <a:latin typeface="Calibri"/>
                <a:ea typeface="Verdana"/>
                <a:cs typeface="Calibri"/>
              </a:rPr>
              <a:t>  Municipal and Provincial funding through Ministry of Health and Long-Term Care</a:t>
            </a:r>
          </a:p>
          <a:p>
            <a:pPr indent="0">
              <a:lnSpc>
                <a:spcPct val="110000"/>
              </a:lnSpc>
              <a:spcBef>
                <a:spcPts val="0"/>
              </a:spcBef>
              <a:buNone/>
            </a:pPr>
            <a:endParaRPr lang="en-US" sz="2000" b="0">
              <a:latin typeface="Calibri"/>
              <a:ea typeface="Verdana"/>
              <a:cs typeface="Calibri"/>
            </a:endParaRPr>
          </a:p>
        </p:txBody>
      </p:sp>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13</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585845" y="370704"/>
            <a:ext cx="10515600" cy="848965"/>
          </a:xfrm>
        </p:spPr>
        <p:txBody>
          <a:bodyPr/>
          <a:lstStyle/>
          <a:p>
            <a:r>
              <a:rPr lang="en-US" sz="4400" b="0">
                <a:ea typeface="Verdana"/>
              </a:rPr>
              <a:t>Housing Services </a:t>
            </a:r>
            <a:endParaRPr lang="en-CA" sz="4400" b="0"/>
          </a:p>
        </p:txBody>
      </p:sp>
    </p:spTree>
    <p:extLst>
      <p:ext uri="{BB962C8B-B14F-4D97-AF65-F5344CB8AC3E}">
        <p14:creationId xmlns:p14="http://schemas.microsoft.com/office/powerpoint/2010/main" val="26564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7FFDDF-772D-3D5D-1752-6426E418D0CB}"/>
              </a:ext>
            </a:extLst>
          </p:cNvPr>
          <p:cNvSpPr>
            <a:spLocks noGrp="1"/>
          </p:cNvSpPr>
          <p:nvPr>
            <p:ph idx="1"/>
          </p:nvPr>
        </p:nvSpPr>
        <p:spPr>
          <a:xfrm>
            <a:off x="838200" y="1265735"/>
            <a:ext cx="10515600" cy="4498025"/>
          </a:xfrm>
        </p:spPr>
        <p:txBody>
          <a:bodyPr vert="horz" lIns="91440" tIns="45720" rIns="91440" bIns="45720" rtlCol="0" anchor="t">
            <a:normAutofit fontScale="92500" lnSpcReduction="10000"/>
          </a:bodyPr>
          <a:lstStyle/>
          <a:p>
            <a:pPr indent="0">
              <a:lnSpc>
                <a:spcPct val="110000"/>
              </a:lnSpc>
              <a:spcBef>
                <a:spcPts val="0"/>
              </a:spcBef>
              <a:buNone/>
            </a:pPr>
            <a:r>
              <a:rPr lang="en-US" sz="2000">
                <a:latin typeface="Calibri"/>
                <a:ea typeface="Calibri"/>
                <a:cs typeface="Calibri"/>
              </a:rPr>
              <a:t> </a:t>
            </a:r>
            <a:endParaRPr lang="en-US" sz="2000" b="0">
              <a:latin typeface="Calibri"/>
              <a:ea typeface="Calibri"/>
              <a:cs typeface="Calibri"/>
            </a:endParaRPr>
          </a:p>
          <a:p>
            <a:pPr indent="0">
              <a:lnSpc>
                <a:spcPct val="110000"/>
              </a:lnSpc>
              <a:spcBef>
                <a:spcPts val="0"/>
              </a:spcBef>
              <a:buNone/>
            </a:pPr>
            <a:r>
              <a:rPr lang="en-US" sz="2000">
                <a:latin typeface="Calibri"/>
                <a:ea typeface="Calibri"/>
                <a:cs typeface="Calibri"/>
              </a:rPr>
              <a:t> Community Relations</a:t>
            </a:r>
            <a:endParaRPr lang="en-US" sz="2000" b="0">
              <a:latin typeface="Calibri"/>
              <a:ea typeface="Calibri"/>
              <a:cs typeface="Calibri"/>
            </a:endParaRPr>
          </a:p>
          <a:p>
            <a:pPr marL="971550" lvl="1" indent="0">
              <a:lnSpc>
                <a:spcPct val="110000"/>
              </a:lnSpc>
              <a:spcBef>
                <a:spcPts val="0"/>
              </a:spcBef>
              <a:buFont typeface="Arial"/>
              <a:buChar char="•"/>
            </a:pPr>
            <a:r>
              <a:rPr lang="en-US" sz="2000" b="0">
                <a:latin typeface="Calibri"/>
                <a:ea typeface="Calibri"/>
                <a:cs typeface="Calibri"/>
              </a:rPr>
              <a:t>$110,000</a:t>
            </a:r>
          </a:p>
          <a:p>
            <a:pPr marL="971550" lvl="1" indent="0">
              <a:lnSpc>
                <a:spcPct val="110000"/>
              </a:lnSpc>
              <a:spcBef>
                <a:spcPts val="0"/>
              </a:spcBef>
              <a:buFont typeface="Arial"/>
              <a:buChar char="•"/>
            </a:pPr>
            <a:r>
              <a:rPr lang="en-US" sz="2000" b="0">
                <a:latin typeface="Calibri"/>
                <a:ea typeface="Calibri"/>
                <a:cs typeface="Calibri"/>
              </a:rPr>
              <a:t>Municipal funding to support recreational programming for children and food programs in community housing </a:t>
            </a:r>
            <a:r>
              <a:rPr lang="en-US" sz="2000" b="0" err="1">
                <a:latin typeface="Calibri"/>
                <a:ea typeface="Calibri"/>
                <a:cs typeface="Calibri"/>
              </a:rPr>
              <a:t>neighbourhoods</a:t>
            </a:r>
            <a:endParaRPr lang="en-US" sz="2000" b="0">
              <a:latin typeface="Calibri"/>
              <a:ea typeface="Calibri"/>
              <a:cs typeface="Calibri"/>
            </a:endParaRPr>
          </a:p>
          <a:p>
            <a:pPr marL="0" indent="0">
              <a:lnSpc>
                <a:spcPct val="100000"/>
              </a:lnSpc>
              <a:spcBef>
                <a:spcPts val="0"/>
              </a:spcBef>
              <a:buNone/>
            </a:pPr>
            <a:r>
              <a:rPr lang="en-US" sz="2000" b="0">
                <a:latin typeface="Calibri"/>
                <a:ea typeface="Verdana"/>
                <a:cs typeface="Calibri"/>
              </a:rPr>
              <a:t>  </a:t>
            </a:r>
            <a:endParaRPr lang="en-US" sz="2000">
              <a:cs typeface="Calibri"/>
            </a:endParaRPr>
          </a:p>
          <a:p>
            <a:pPr marL="0" indent="0">
              <a:lnSpc>
                <a:spcPct val="100000"/>
              </a:lnSpc>
              <a:spcBef>
                <a:spcPts val="0"/>
              </a:spcBef>
              <a:buNone/>
            </a:pPr>
            <a:r>
              <a:rPr lang="en-US" sz="2000">
                <a:latin typeface="Calibri"/>
                <a:ea typeface="Verdana"/>
                <a:cs typeface="Calibri"/>
              </a:rPr>
              <a:t>  Mortgage Payments</a:t>
            </a:r>
            <a:endParaRPr lang="en-US" sz="2000"/>
          </a:p>
          <a:p>
            <a:pPr lvl="2">
              <a:lnSpc>
                <a:spcPct val="100000"/>
              </a:lnSpc>
              <a:spcBef>
                <a:spcPts val="0"/>
              </a:spcBef>
            </a:pPr>
            <a:r>
              <a:rPr lang="en-US" b="0">
                <a:latin typeface="Calibri"/>
                <a:ea typeface="Verdana"/>
                <a:cs typeface="Calibri"/>
              </a:rPr>
              <a:t>$989,730</a:t>
            </a:r>
            <a:endParaRPr lang="en-CA" b="0">
              <a:latin typeface="Calibri"/>
              <a:ea typeface="Verdana"/>
              <a:cs typeface="Calibri"/>
            </a:endParaRPr>
          </a:p>
          <a:p>
            <a:pPr marL="457200" lvl="1" indent="0">
              <a:lnSpc>
                <a:spcPct val="100000"/>
              </a:lnSpc>
              <a:spcBef>
                <a:spcPts val="0"/>
              </a:spcBef>
              <a:buNone/>
            </a:pPr>
            <a:endParaRPr lang="en-US" sz="2000" b="0">
              <a:latin typeface="Calibri"/>
              <a:ea typeface="Verdana"/>
              <a:cs typeface="Calibri"/>
            </a:endParaRPr>
          </a:p>
          <a:p>
            <a:pPr marL="0" indent="0">
              <a:lnSpc>
                <a:spcPct val="100000"/>
              </a:lnSpc>
              <a:spcBef>
                <a:spcPts val="0"/>
              </a:spcBef>
              <a:buNone/>
            </a:pPr>
            <a:r>
              <a:rPr lang="en-CA" sz="2000" b="0">
                <a:latin typeface="Calibri"/>
                <a:ea typeface="Verdana"/>
                <a:cs typeface="Calibri"/>
              </a:rPr>
              <a:t>  </a:t>
            </a:r>
            <a:r>
              <a:rPr lang="en-CA" sz="2000">
                <a:latin typeface="Calibri"/>
                <a:ea typeface="Verdana"/>
                <a:cs typeface="Calibri"/>
              </a:rPr>
              <a:t>Home for Good Financing</a:t>
            </a:r>
          </a:p>
          <a:p>
            <a:pPr lvl="2">
              <a:lnSpc>
                <a:spcPct val="100000"/>
              </a:lnSpc>
              <a:spcBef>
                <a:spcPts val="0"/>
              </a:spcBef>
            </a:pPr>
            <a:r>
              <a:rPr lang="en-CA" b="0">
                <a:latin typeface="Calibri"/>
                <a:ea typeface="Verdana"/>
                <a:cs typeface="Calibri"/>
              </a:rPr>
              <a:t>$136,000</a:t>
            </a:r>
            <a:endParaRPr lang="en-US" b="0">
              <a:latin typeface="Calibri"/>
              <a:ea typeface="Verdana"/>
              <a:cs typeface="Calibri"/>
            </a:endParaRPr>
          </a:p>
          <a:p>
            <a:pPr marL="457200" lvl="1" indent="0">
              <a:lnSpc>
                <a:spcPct val="100000"/>
              </a:lnSpc>
              <a:spcBef>
                <a:spcPts val="0"/>
              </a:spcBef>
              <a:buNone/>
            </a:pPr>
            <a:endParaRPr lang="en-CA" sz="2000" b="0">
              <a:latin typeface="Calibri"/>
              <a:ea typeface="Verdana"/>
              <a:cs typeface="Calibri"/>
            </a:endParaRPr>
          </a:p>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Non-Profit Housing Expenditures</a:t>
            </a:r>
          </a:p>
          <a:p>
            <a:pPr lvl="2">
              <a:lnSpc>
                <a:spcPct val="100000"/>
              </a:lnSpc>
              <a:spcBef>
                <a:spcPts val="0"/>
              </a:spcBef>
            </a:pPr>
            <a:r>
              <a:rPr lang="en-US" b="0">
                <a:latin typeface="Calibri"/>
                <a:ea typeface="Verdana"/>
                <a:cs typeface="Calibri"/>
              </a:rPr>
              <a:t>$3,019,200</a:t>
            </a:r>
          </a:p>
          <a:p>
            <a:pPr lvl="2">
              <a:lnSpc>
                <a:spcPct val="100000"/>
              </a:lnSpc>
              <a:spcBef>
                <a:spcPts val="0"/>
              </a:spcBef>
            </a:pPr>
            <a:r>
              <a:rPr lang="en-US" b="0">
                <a:latin typeface="Calibri"/>
                <a:ea typeface="Verdana"/>
                <a:cs typeface="Calibri"/>
              </a:rPr>
              <a:t>8 Non-Profit Housing Providers – 644 Units</a:t>
            </a:r>
            <a:endParaRPr lang="en-US" b="0">
              <a:latin typeface="Calibri"/>
              <a:cs typeface="Calibri"/>
            </a:endParaRPr>
          </a:p>
          <a:p>
            <a:pPr lvl="2">
              <a:lnSpc>
                <a:spcPct val="100000"/>
              </a:lnSpc>
              <a:spcBef>
                <a:spcPts val="0"/>
              </a:spcBef>
            </a:pPr>
            <a:r>
              <a:rPr lang="en-US" b="0">
                <a:latin typeface="Calibri"/>
                <a:ea typeface="Verdana"/>
                <a:cs typeface="Calibri"/>
              </a:rPr>
              <a:t>Housing Services Act, 2011 </a:t>
            </a:r>
          </a:p>
          <a:p>
            <a:pPr marL="457200" lvl="1" indent="0">
              <a:lnSpc>
                <a:spcPct val="100000"/>
              </a:lnSpc>
              <a:spcBef>
                <a:spcPts val="0"/>
              </a:spcBef>
              <a:buNone/>
            </a:pPr>
            <a:endParaRPr lang="en-US" sz="2000" b="0">
              <a:latin typeface="Calibri"/>
              <a:ea typeface="Verdana"/>
              <a:cs typeface="Calibri"/>
            </a:endParaRPr>
          </a:p>
        </p:txBody>
      </p:sp>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14</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435634" y="278861"/>
            <a:ext cx="10515600" cy="848965"/>
          </a:xfrm>
        </p:spPr>
        <p:txBody>
          <a:bodyPr/>
          <a:lstStyle/>
          <a:p>
            <a:r>
              <a:rPr lang="en-US" sz="4400" b="0">
                <a:ea typeface="Verdana"/>
              </a:rPr>
              <a:t>Housing Services </a:t>
            </a:r>
            <a:endParaRPr lang="en-CA" sz="4400" b="0"/>
          </a:p>
        </p:txBody>
      </p:sp>
    </p:spTree>
    <p:extLst>
      <p:ext uri="{BB962C8B-B14F-4D97-AF65-F5344CB8AC3E}">
        <p14:creationId xmlns:p14="http://schemas.microsoft.com/office/powerpoint/2010/main" val="19781500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7FFDDF-772D-3D5D-1752-6426E418D0CB}"/>
              </a:ext>
            </a:extLst>
          </p:cNvPr>
          <p:cNvSpPr>
            <a:spLocks noGrp="1"/>
          </p:cNvSpPr>
          <p:nvPr>
            <p:ph idx="1"/>
          </p:nvPr>
        </p:nvSpPr>
        <p:spPr>
          <a:xfrm>
            <a:off x="542285" y="1285906"/>
            <a:ext cx="10515600" cy="4886213"/>
          </a:xfrm>
        </p:spPr>
        <p:txBody>
          <a:bodyPr vert="horz" lIns="91440" tIns="45720" rIns="91440" bIns="45720" rtlCol="0" anchor="t">
            <a:normAutofit/>
          </a:bodyPr>
          <a:lstStyle/>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 Contracted Services and Planned Maintenance</a:t>
            </a:r>
          </a:p>
          <a:p>
            <a:pPr lvl="2">
              <a:lnSpc>
                <a:spcPct val="100000"/>
              </a:lnSpc>
              <a:spcBef>
                <a:spcPts val="0"/>
              </a:spcBef>
            </a:pPr>
            <a:r>
              <a:rPr lang="en-US" b="0">
                <a:latin typeface="Calibri"/>
                <a:ea typeface="Verdana"/>
                <a:cs typeface="Calibri"/>
              </a:rPr>
              <a:t>$5,099,000</a:t>
            </a:r>
          </a:p>
          <a:p>
            <a:pPr lvl="2">
              <a:lnSpc>
                <a:spcPct val="100000"/>
              </a:lnSpc>
              <a:spcBef>
                <a:spcPts val="0"/>
              </a:spcBef>
            </a:pPr>
            <a:r>
              <a:rPr lang="en-US" b="0">
                <a:latin typeface="Calibri"/>
                <a:ea typeface="Verdana"/>
                <a:cs typeface="Calibri"/>
              </a:rPr>
              <a:t>Inflationary pressures on supplies and </a:t>
            </a:r>
            <a:r>
              <a:rPr lang="en-US" b="0" err="1">
                <a:latin typeface="Calibri"/>
                <a:ea typeface="Verdana"/>
                <a:cs typeface="Calibri"/>
              </a:rPr>
              <a:t>labour</a:t>
            </a:r>
            <a:endParaRPr lang="en-US" b="0">
              <a:latin typeface="Calibri"/>
              <a:cs typeface="Calibri"/>
            </a:endParaRPr>
          </a:p>
          <a:p>
            <a:pPr lvl="2">
              <a:lnSpc>
                <a:spcPct val="100000"/>
              </a:lnSpc>
              <a:spcBef>
                <a:spcPts val="0"/>
              </a:spcBef>
            </a:pPr>
            <a:r>
              <a:rPr lang="en-US" b="0">
                <a:latin typeface="Calibri"/>
                <a:ea typeface="Verdana"/>
                <a:cs typeface="Calibri"/>
              </a:rPr>
              <a:t>Aging housing stock</a:t>
            </a:r>
            <a:endParaRPr lang="en-US" b="0">
              <a:latin typeface="Calibri"/>
              <a:cs typeface="Calibri"/>
            </a:endParaRPr>
          </a:p>
          <a:p>
            <a:pPr marL="457200" lvl="1" indent="0">
              <a:lnSpc>
                <a:spcPct val="100000"/>
              </a:lnSpc>
              <a:spcBef>
                <a:spcPts val="0"/>
              </a:spcBef>
              <a:buNone/>
            </a:pPr>
            <a:endParaRPr lang="en-US" sz="2000" b="0">
              <a:latin typeface="Calibri"/>
              <a:ea typeface="Verdana"/>
              <a:cs typeface="Calibri"/>
            </a:endParaRPr>
          </a:p>
          <a:p>
            <a:pPr marL="457200" lvl="1" indent="0">
              <a:lnSpc>
                <a:spcPct val="100000"/>
              </a:lnSpc>
              <a:spcBef>
                <a:spcPts val="0"/>
              </a:spcBef>
              <a:buNone/>
            </a:pPr>
            <a:r>
              <a:rPr lang="en-US" sz="2000">
                <a:latin typeface="Calibri"/>
                <a:ea typeface="Verdana"/>
                <a:cs typeface="Calibri"/>
              </a:rPr>
              <a:t>Minor Capital</a:t>
            </a:r>
          </a:p>
          <a:p>
            <a:pPr lvl="2">
              <a:lnSpc>
                <a:spcPct val="100000"/>
              </a:lnSpc>
              <a:spcBef>
                <a:spcPts val="0"/>
              </a:spcBef>
            </a:pPr>
            <a:r>
              <a:rPr lang="en-US" b="0">
                <a:latin typeface="Calibri"/>
                <a:ea typeface="Verdana"/>
                <a:cs typeface="Calibri"/>
              </a:rPr>
              <a:t>$200,000 (priority one projects)</a:t>
            </a:r>
          </a:p>
          <a:p>
            <a:pPr lvl="2">
              <a:lnSpc>
                <a:spcPct val="100000"/>
              </a:lnSpc>
              <a:spcBef>
                <a:spcPts val="0"/>
              </a:spcBef>
            </a:pPr>
            <a:r>
              <a:rPr lang="en-US" b="0">
                <a:latin typeface="Calibri"/>
                <a:ea typeface="Verdana"/>
                <a:cs typeface="Calibri"/>
              </a:rPr>
              <a:t>Projects under $50,000 capitalization threshold</a:t>
            </a:r>
          </a:p>
          <a:p>
            <a:pPr marL="457200" lvl="1" indent="0">
              <a:lnSpc>
                <a:spcPct val="100000"/>
              </a:lnSpc>
              <a:spcBef>
                <a:spcPts val="0"/>
              </a:spcBef>
              <a:buNone/>
            </a:pPr>
            <a:endParaRPr lang="en-US" sz="2000" b="0">
              <a:latin typeface="Calibri"/>
              <a:ea typeface="Verdana"/>
              <a:cs typeface="Calibri"/>
            </a:endParaRPr>
          </a:p>
          <a:p>
            <a:pPr marL="457200" lvl="1" indent="0">
              <a:lnSpc>
                <a:spcPct val="100000"/>
              </a:lnSpc>
              <a:spcBef>
                <a:spcPts val="0"/>
              </a:spcBef>
              <a:buNone/>
            </a:pPr>
            <a:r>
              <a:rPr lang="en-US" sz="2000">
                <a:latin typeface="Calibri"/>
                <a:ea typeface="Verdana"/>
                <a:cs typeface="Calibri"/>
              </a:rPr>
              <a:t>Utilities</a:t>
            </a:r>
          </a:p>
          <a:p>
            <a:pPr lvl="2">
              <a:lnSpc>
                <a:spcPct val="100000"/>
              </a:lnSpc>
              <a:spcBef>
                <a:spcPts val="0"/>
              </a:spcBef>
            </a:pPr>
            <a:r>
              <a:rPr lang="en-US" b="0">
                <a:latin typeface="Calibri"/>
                <a:ea typeface="Verdana"/>
                <a:cs typeface="Calibri"/>
              </a:rPr>
              <a:t>$2,751,011</a:t>
            </a:r>
          </a:p>
          <a:p>
            <a:pPr lvl="2">
              <a:lnSpc>
                <a:spcPct val="100000"/>
              </a:lnSpc>
              <a:spcBef>
                <a:spcPts val="0"/>
              </a:spcBef>
            </a:pPr>
            <a:r>
              <a:rPr lang="en-US" b="0">
                <a:latin typeface="Calibri"/>
                <a:ea typeface="Verdana"/>
                <a:cs typeface="Calibri"/>
              </a:rPr>
              <a:t>Hydro, water, sewer and fuel charges</a:t>
            </a:r>
          </a:p>
          <a:p>
            <a:pPr lvl="2">
              <a:lnSpc>
                <a:spcPct val="100000"/>
              </a:lnSpc>
              <a:spcBef>
                <a:spcPts val="0"/>
              </a:spcBef>
            </a:pPr>
            <a:r>
              <a:rPr lang="en-US" b="0">
                <a:latin typeface="Calibri"/>
                <a:ea typeface="Verdana"/>
                <a:cs typeface="Calibri"/>
              </a:rPr>
              <a:t>2024 Actuals plus estimated rate increases</a:t>
            </a:r>
          </a:p>
          <a:p>
            <a:pPr lvl="1">
              <a:lnSpc>
                <a:spcPct val="100000"/>
              </a:lnSpc>
              <a:spcBef>
                <a:spcPts val="0"/>
              </a:spcBef>
            </a:pPr>
            <a:endParaRPr lang="en-US" sz="2000" b="0">
              <a:latin typeface="Calibri"/>
              <a:ea typeface="Verdana"/>
              <a:cs typeface="Calibri"/>
            </a:endParaRPr>
          </a:p>
          <a:p>
            <a:pPr>
              <a:lnSpc>
                <a:spcPct val="100000"/>
              </a:lnSpc>
              <a:spcBef>
                <a:spcPts val="0"/>
              </a:spcBef>
            </a:pPr>
            <a:endParaRPr lang="en-US" sz="2000" b="0">
              <a:latin typeface="Calibri"/>
              <a:ea typeface="Calibri"/>
              <a:cs typeface="Calibri"/>
            </a:endParaRPr>
          </a:p>
        </p:txBody>
      </p:sp>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15</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636917" y="278861"/>
            <a:ext cx="10515600" cy="848965"/>
          </a:xfrm>
        </p:spPr>
        <p:txBody>
          <a:bodyPr/>
          <a:lstStyle/>
          <a:p>
            <a:r>
              <a:rPr lang="en-US" sz="4400" b="0">
                <a:ea typeface="Verdana"/>
              </a:rPr>
              <a:t>Housing Services </a:t>
            </a:r>
            <a:endParaRPr lang="en-CA" sz="4400" b="0"/>
          </a:p>
        </p:txBody>
      </p:sp>
    </p:spTree>
    <p:extLst>
      <p:ext uri="{BB962C8B-B14F-4D97-AF65-F5344CB8AC3E}">
        <p14:creationId xmlns:p14="http://schemas.microsoft.com/office/powerpoint/2010/main" val="8577546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7FFDDF-772D-3D5D-1752-6426E418D0CB}"/>
              </a:ext>
            </a:extLst>
          </p:cNvPr>
          <p:cNvSpPr>
            <a:spLocks noGrp="1"/>
          </p:cNvSpPr>
          <p:nvPr>
            <p:ph idx="1"/>
          </p:nvPr>
        </p:nvSpPr>
        <p:spPr>
          <a:xfrm>
            <a:off x="519538" y="1581607"/>
            <a:ext cx="10515600" cy="4886213"/>
          </a:xfrm>
        </p:spPr>
        <p:txBody>
          <a:bodyPr vert="horz" lIns="91440" tIns="45720" rIns="91440" bIns="45720" rtlCol="0" anchor="t">
            <a:normAutofit/>
          </a:bodyPr>
          <a:lstStyle/>
          <a:p>
            <a:pPr marL="0" indent="0">
              <a:lnSpc>
                <a:spcPct val="100000"/>
              </a:lnSpc>
              <a:spcBef>
                <a:spcPts val="0"/>
              </a:spcBef>
              <a:buNone/>
            </a:pPr>
            <a:r>
              <a:rPr lang="en-US" sz="2000" b="0">
                <a:latin typeface="Calibri"/>
                <a:ea typeface="Calibri"/>
                <a:cs typeface="Calibri"/>
              </a:rPr>
              <a:t>  </a:t>
            </a:r>
            <a:endParaRPr lang="en-US">
              <a:cs typeface="Calibri"/>
            </a:endParaRPr>
          </a:p>
          <a:p>
            <a:pPr marL="0" indent="0">
              <a:lnSpc>
                <a:spcPct val="100000"/>
              </a:lnSpc>
              <a:spcBef>
                <a:spcPts val="0"/>
              </a:spcBef>
              <a:buNone/>
            </a:pPr>
            <a:r>
              <a:rPr lang="en-US" sz="2000" b="0">
                <a:latin typeface="Calibri"/>
                <a:ea typeface="Calibri"/>
                <a:cs typeface="Calibri"/>
              </a:rPr>
              <a:t>  </a:t>
            </a:r>
            <a:r>
              <a:rPr lang="en-US" sz="2000">
                <a:latin typeface="Calibri"/>
                <a:ea typeface="Calibri"/>
                <a:cs typeface="Calibri"/>
              </a:rPr>
              <a:t>Insurance and Insurance Claims</a:t>
            </a:r>
            <a:endParaRPr lang="en-US"/>
          </a:p>
          <a:p>
            <a:pPr lvl="2">
              <a:lnSpc>
                <a:spcPct val="100000"/>
              </a:lnSpc>
              <a:spcBef>
                <a:spcPts val="0"/>
              </a:spcBef>
            </a:pPr>
            <a:r>
              <a:rPr lang="en-US" b="0">
                <a:latin typeface="Calibri"/>
                <a:ea typeface="Calibri"/>
                <a:cs typeface="Calibri"/>
              </a:rPr>
              <a:t>$988,450 &amp; $50,000</a:t>
            </a:r>
          </a:p>
          <a:p>
            <a:pPr lvl="2">
              <a:lnSpc>
                <a:spcPct val="100000"/>
              </a:lnSpc>
              <a:spcBef>
                <a:spcPts val="0"/>
              </a:spcBef>
            </a:pPr>
            <a:r>
              <a:rPr lang="en-US" b="0">
                <a:latin typeface="Calibri"/>
                <a:ea typeface="Calibri"/>
                <a:cs typeface="Calibri"/>
              </a:rPr>
              <a:t>Increasing claims costs</a:t>
            </a:r>
          </a:p>
          <a:p>
            <a:pPr lvl="2">
              <a:lnSpc>
                <a:spcPct val="100000"/>
              </a:lnSpc>
              <a:spcBef>
                <a:spcPts val="0"/>
              </a:spcBef>
            </a:pPr>
            <a:r>
              <a:rPr lang="en-US" b="0">
                <a:latin typeface="Calibri"/>
                <a:ea typeface="Calibri"/>
                <a:cs typeface="Calibri"/>
              </a:rPr>
              <a:t>5% increase on property premium</a:t>
            </a:r>
            <a:r>
              <a:rPr lang="en-US" sz="1600" b="0">
                <a:latin typeface="Calibri"/>
                <a:ea typeface="Calibri"/>
                <a:cs typeface="Calibri"/>
              </a:rPr>
              <a:t>s</a:t>
            </a:r>
          </a:p>
          <a:p>
            <a:pPr lvl="1">
              <a:lnSpc>
                <a:spcPct val="100000"/>
              </a:lnSpc>
              <a:spcBef>
                <a:spcPts val="0"/>
              </a:spcBef>
            </a:pPr>
            <a:endParaRPr lang="en-US" sz="2000" b="0">
              <a:latin typeface="Calibri"/>
              <a:ea typeface="Calibri"/>
              <a:cs typeface="Calibri"/>
            </a:endParaRPr>
          </a:p>
          <a:p>
            <a:pPr marL="0" indent="0">
              <a:lnSpc>
                <a:spcPct val="100000"/>
              </a:lnSpc>
              <a:spcBef>
                <a:spcPts val="0"/>
              </a:spcBef>
              <a:buNone/>
            </a:pPr>
            <a:r>
              <a:rPr lang="en-US" sz="2000" b="0">
                <a:latin typeface="Calibri"/>
                <a:ea typeface="Calibri"/>
                <a:cs typeface="Calibri"/>
              </a:rPr>
              <a:t>  </a:t>
            </a:r>
            <a:r>
              <a:rPr lang="en-US" sz="2000">
                <a:latin typeface="Calibri"/>
                <a:ea typeface="Calibri"/>
                <a:cs typeface="Calibri"/>
              </a:rPr>
              <a:t>Municipal Taxes</a:t>
            </a:r>
          </a:p>
          <a:p>
            <a:pPr lvl="2">
              <a:lnSpc>
                <a:spcPct val="100000"/>
              </a:lnSpc>
              <a:spcBef>
                <a:spcPts val="0"/>
              </a:spcBef>
            </a:pPr>
            <a:r>
              <a:rPr lang="en-US" b="0">
                <a:latin typeface="Calibri"/>
                <a:ea typeface="Calibri"/>
                <a:cs typeface="Calibri"/>
              </a:rPr>
              <a:t>$2,716,889</a:t>
            </a:r>
          </a:p>
          <a:p>
            <a:pPr lvl="2">
              <a:lnSpc>
                <a:spcPct val="100000"/>
              </a:lnSpc>
              <a:spcBef>
                <a:spcPts val="0"/>
              </a:spcBef>
            </a:pPr>
            <a:r>
              <a:rPr lang="en-US" b="0">
                <a:latin typeface="Calibri"/>
                <a:ea typeface="Calibri"/>
                <a:cs typeface="Calibri"/>
              </a:rPr>
              <a:t>7% over 2024 actuals</a:t>
            </a:r>
            <a:endParaRPr lang="en-US"/>
          </a:p>
        </p:txBody>
      </p:sp>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16</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636917" y="278861"/>
            <a:ext cx="10515600" cy="848965"/>
          </a:xfrm>
        </p:spPr>
        <p:txBody>
          <a:bodyPr/>
          <a:lstStyle/>
          <a:p>
            <a:r>
              <a:rPr lang="en-US" sz="4400" b="0">
                <a:ea typeface="Verdana"/>
              </a:rPr>
              <a:t>Housing Services </a:t>
            </a:r>
            <a:endParaRPr lang="en-CA" sz="4400" b="0"/>
          </a:p>
        </p:txBody>
      </p:sp>
    </p:spTree>
    <p:extLst>
      <p:ext uri="{BB962C8B-B14F-4D97-AF65-F5344CB8AC3E}">
        <p14:creationId xmlns:p14="http://schemas.microsoft.com/office/powerpoint/2010/main" val="34869347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7FFDDF-772D-3D5D-1752-6426E418D0CB}"/>
              </a:ext>
            </a:extLst>
          </p:cNvPr>
          <p:cNvSpPr>
            <a:spLocks noGrp="1"/>
          </p:cNvSpPr>
          <p:nvPr>
            <p:ph idx="1"/>
          </p:nvPr>
        </p:nvSpPr>
        <p:spPr>
          <a:xfrm>
            <a:off x="838200" y="1265735"/>
            <a:ext cx="10515600" cy="4498025"/>
          </a:xfrm>
        </p:spPr>
        <p:txBody>
          <a:bodyPr vert="horz" lIns="91440" tIns="45720" rIns="91440" bIns="45720" rtlCol="0" anchor="t">
            <a:normAutofit/>
          </a:bodyPr>
          <a:lstStyle/>
          <a:p>
            <a:pPr>
              <a:lnSpc>
                <a:spcPct val="100000"/>
              </a:lnSpc>
              <a:spcBef>
                <a:spcPts val="0"/>
              </a:spcBef>
            </a:pPr>
            <a:endParaRPr lang="en-US" sz="2000" b="0">
              <a:latin typeface="Calibri"/>
              <a:ea typeface="Verdana"/>
              <a:cs typeface="Calibri"/>
            </a:endParaRPr>
          </a:p>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Tenant Revenue</a:t>
            </a:r>
            <a:endParaRPr lang="en-US"/>
          </a:p>
          <a:p>
            <a:pPr lvl="2">
              <a:lnSpc>
                <a:spcPct val="100000"/>
              </a:lnSpc>
              <a:spcBef>
                <a:spcPts val="0"/>
              </a:spcBef>
            </a:pPr>
            <a:r>
              <a:rPr lang="en-US" b="0">
                <a:latin typeface="Calibri"/>
                <a:ea typeface="Verdana"/>
                <a:cs typeface="Calibri"/>
              </a:rPr>
              <a:t>$8,024,037</a:t>
            </a:r>
          </a:p>
          <a:p>
            <a:pPr marL="457200" lvl="1" indent="0">
              <a:lnSpc>
                <a:spcPct val="100000"/>
              </a:lnSpc>
              <a:spcBef>
                <a:spcPts val="0"/>
              </a:spcBef>
              <a:buNone/>
            </a:pPr>
            <a:endParaRPr lang="en-US" sz="2000" b="0">
              <a:latin typeface="Calibri"/>
              <a:ea typeface="Verdana"/>
              <a:cs typeface="Calibri"/>
            </a:endParaRPr>
          </a:p>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Federal Block Funding</a:t>
            </a:r>
          </a:p>
          <a:p>
            <a:pPr lvl="2">
              <a:lnSpc>
                <a:spcPct val="100000"/>
              </a:lnSpc>
              <a:spcBef>
                <a:spcPts val="0"/>
              </a:spcBef>
            </a:pPr>
            <a:r>
              <a:rPr lang="en-US" b="0">
                <a:latin typeface="Calibri"/>
                <a:ea typeface="Verdana"/>
                <a:cs typeface="Calibri"/>
              </a:rPr>
              <a:t>$1,377,981</a:t>
            </a:r>
          </a:p>
          <a:p>
            <a:pPr marL="457200" lvl="1" indent="0">
              <a:lnSpc>
                <a:spcPct val="100000"/>
              </a:lnSpc>
              <a:spcBef>
                <a:spcPts val="0"/>
              </a:spcBef>
              <a:buNone/>
            </a:pPr>
            <a:endParaRPr lang="en-US" sz="2000" b="0">
              <a:latin typeface="Calibri"/>
              <a:ea typeface="Verdana"/>
              <a:cs typeface="Calibri"/>
            </a:endParaRPr>
          </a:p>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Contribution to Capital</a:t>
            </a:r>
            <a:endParaRPr lang="en-US" sz="2000">
              <a:highlight>
                <a:srgbClr val="FFFF00"/>
              </a:highlight>
              <a:latin typeface="Calibri"/>
              <a:ea typeface="Verdana"/>
              <a:cs typeface="Calibri"/>
            </a:endParaRPr>
          </a:p>
          <a:p>
            <a:pPr lvl="2">
              <a:lnSpc>
                <a:spcPct val="100000"/>
              </a:lnSpc>
              <a:spcBef>
                <a:spcPts val="0"/>
              </a:spcBef>
            </a:pPr>
            <a:r>
              <a:rPr lang="en-US" b="0">
                <a:latin typeface="Calibri"/>
                <a:ea typeface="Verdana"/>
                <a:cs typeface="Calibri"/>
              </a:rPr>
              <a:t>$3,776,464</a:t>
            </a:r>
          </a:p>
          <a:p>
            <a:pPr lvl="2">
              <a:lnSpc>
                <a:spcPct val="100000"/>
              </a:lnSpc>
              <a:spcBef>
                <a:spcPts val="0"/>
              </a:spcBef>
            </a:pPr>
            <a:r>
              <a:rPr lang="en-US" b="0">
                <a:latin typeface="Calibri"/>
                <a:ea typeface="Verdana"/>
                <a:cs typeface="Calibri"/>
              </a:rPr>
              <a:t>Housing Stock</a:t>
            </a:r>
          </a:p>
          <a:p>
            <a:pPr lvl="2">
              <a:lnSpc>
                <a:spcPct val="100000"/>
              </a:lnSpc>
              <a:spcBef>
                <a:spcPts val="0"/>
              </a:spcBef>
            </a:pPr>
            <a:r>
              <a:rPr lang="en-US" b="0">
                <a:latin typeface="Calibri"/>
                <a:ea typeface="Verdana"/>
                <a:cs typeface="Calibri"/>
              </a:rPr>
              <a:t>CMHC Renewal and Repair Program</a:t>
            </a:r>
          </a:p>
          <a:p>
            <a:pPr lvl="2">
              <a:lnSpc>
                <a:spcPct val="100000"/>
              </a:lnSpc>
              <a:spcBef>
                <a:spcPts val="0"/>
              </a:spcBef>
            </a:pPr>
            <a:r>
              <a:rPr lang="en-US" b="0">
                <a:latin typeface="Calibri"/>
                <a:ea typeface="Verdana"/>
                <a:cs typeface="Calibri"/>
              </a:rPr>
              <a:t>Quinte West 32-unit new affordable housing build</a:t>
            </a:r>
          </a:p>
          <a:p>
            <a:pPr>
              <a:lnSpc>
                <a:spcPct val="100000"/>
              </a:lnSpc>
              <a:spcBef>
                <a:spcPts val="0"/>
              </a:spcBef>
            </a:pPr>
            <a:endParaRPr lang="en-US" sz="2000" b="0">
              <a:latin typeface="Calibri"/>
              <a:cs typeface="Calibri"/>
            </a:endParaRPr>
          </a:p>
        </p:txBody>
      </p:sp>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17</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p:txBody>
          <a:bodyPr/>
          <a:lstStyle/>
          <a:p>
            <a:r>
              <a:rPr lang="en-US" sz="4400" b="0">
                <a:ea typeface="Verdana"/>
              </a:rPr>
              <a:t>Housing Services Revenue </a:t>
            </a:r>
            <a:endParaRPr lang="en-CA" b="0"/>
          </a:p>
        </p:txBody>
      </p:sp>
    </p:spTree>
    <p:extLst>
      <p:ext uri="{BB962C8B-B14F-4D97-AF65-F5344CB8AC3E}">
        <p14:creationId xmlns:p14="http://schemas.microsoft.com/office/powerpoint/2010/main" val="4504959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917A9-36C4-4AC8-8167-9328926D7781}"/>
              </a:ext>
            </a:extLst>
          </p:cNvPr>
          <p:cNvSpPr>
            <a:spLocks noGrp="1"/>
          </p:cNvSpPr>
          <p:nvPr>
            <p:ph type="title"/>
          </p:nvPr>
        </p:nvSpPr>
        <p:spPr/>
        <p:txBody>
          <a:bodyPr/>
          <a:lstStyle/>
          <a:p>
            <a:r>
              <a:rPr lang="en-US" b="0" u="sng"/>
              <a:t>Capital</a:t>
            </a:r>
            <a:endParaRPr lang="en-CA" b="0" u="sng"/>
          </a:p>
        </p:txBody>
      </p:sp>
      <p:sp>
        <p:nvSpPr>
          <p:cNvPr id="4" name="Slide Number Placeholder 3">
            <a:extLst>
              <a:ext uri="{FF2B5EF4-FFF2-40B4-BE49-F238E27FC236}">
                <a16:creationId xmlns:a16="http://schemas.microsoft.com/office/drawing/2014/main" id="{EA0A5CDD-805B-B5D7-FDAA-A144BD432442}"/>
              </a:ext>
            </a:extLst>
          </p:cNvPr>
          <p:cNvSpPr>
            <a:spLocks noGrp="1"/>
          </p:cNvSpPr>
          <p:nvPr>
            <p:ph type="sldNum" sz="quarter" idx="4"/>
          </p:nvPr>
        </p:nvSpPr>
        <p:spPr/>
        <p:txBody>
          <a:bodyPr/>
          <a:lstStyle/>
          <a:p>
            <a:fld id="{6CCA9591-0E43-4106-8E2A-143E49102703}" type="slidenum">
              <a:rPr lang="en-CA" smtClean="0"/>
              <a:pPr/>
              <a:t>18</a:t>
            </a:fld>
            <a:endParaRPr lang="en-CA"/>
          </a:p>
        </p:txBody>
      </p:sp>
    </p:spTree>
    <p:extLst>
      <p:ext uri="{BB962C8B-B14F-4D97-AF65-F5344CB8AC3E}">
        <p14:creationId xmlns:p14="http://schemas.microsoft.com/office/powerpoint/2010/main" val="3121499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C14F7667-AD12-F2CE-A64D-C4EFF61D34EB}"/>
              </a:ext>
            </a:extLst>
          </p:cNvPr>
          <p:cNvSpPr>
            <a:spLocks noGrp="1"/>
          </p:cNvSpPr>
          <p:nvPr>
            <p:ph idx="1"/>
          </p:nvPr>
        </p:nvSpPr>
        <p:spPr>
          <a:xfrm>
            <a:off x="838200" y="1438648"/>
            <a:ext cx="10885714" cy="4498025"/>
          </a:xfrm>
        </p:spPr>
        <p:txBody>
          <a:bodyPr vert="horz" lIns="91440" tIns="45720" rIns="91440" bIns="45720" rtlCol="0" anchor="t">
            <a:normAutofit/>
          </a:bodyPr>
          <a:lstStyle/>
          <a:p>
            <a:pPr marL="0" indent="0">
              <a:buNone/>
            </a:pPr>
            <a:r>
              <a:rPr lang="en-CA">
                <a:latin typeface="+mn-lt"/>
              </a:rPr>
              <a:t>Priority 1 -</a:t>
            </a:r>
            <a:r>
              <a:rPr lang="en-CA" b="0">
                <a:latin typeface="+mn-lt"/>
              </a:rPr>
              <a:t> Legislated/mandated, health &amp; safety or operational failure </a:t>
            </a:r>
            <a:endParaRPr lang="en-US"/>
          </a:p>
          <a:p>
            <a:pPr marL="0" indent="0">
              <a:buNone/>
            </a:pPr>
            <a:r>
              <a:rPr lang="en-CA">
                <a:latin typeface="+mn-lt"/>
              </a:rPr>
              <a:t>Priority 2 - </a:t>
            </a:r>
            <a:r>
              <a:rPr lang="en-CA" b="0">
                <a:latin typeface="+mn-lt"/>
              </a:rPr>
              <a:t>Lifecycle management/end of life, operational efficiency or cost reductions </a:t>
            </a:r>
            <a:endParaRPr lang="en-CA" b="0">
              <a:latin typeface="+mn-lt"/>
              <a:cs typeface="Calibri" panose="020F0502020204030204"/>
            </a:endParaRPr>
          </a:p>
          <a:p>
            <a:pPr marL="0" indent="0">
              <a:buNone/>
            </a:pPr>
            <a:r>
              <a:rPr lang="en-CA">
                <a:latin typeface="+mn-lt"/>
              </a:rPr>
              <a:t>Priority 3 - </a:t>
            </a:r>
            <a:r>
              <a:rPr lang="en-CA" b="0">
                <a:latin typeface="+mn-lt"/>
              </a:rPr>
              <a:t>Lifecycle replacement, scheduled end of life </a:t>
            </a:r>
            <a:endParaRPr lang="en-CA" b="0">
              <a:latin typeface="+mn-lt"/>
              <a:cs typeface="Calibri" panose="020F0502020204030204"/>
            </a:endParaRPr>
          </a:p>
          <a:p>
            <a:pPr marL="0" indent="0">
              <a:buNone/>
            </a:pPr>
            <a:r>
              <a:rPr lang="en-CA">
                <a:latin typeface="+mn-lt"/>
              </a:rPr>
              <a:t>Priority 4 </a:t>
            </a:r>
            <a:r>
              <a:rPr lang="en-CA" b="0">
                <a:latin typeface="+mn-lt"/>
              </a:rPr>
              <a:t>- Service enhancement </a:t>
            </a:r>
            <a:endParaRPr lang="en-CA" b="0">
              <a:latin typeface="+mn-lt"/>
              <a:cs typeface="Calibri" panose="020F0502020204030204"/>
            </a:endParaRPr>
          </a:p>
          <a:p>
            <a:endParaRPr lang="en-CA"/>
          </a:p>
        </p:txBody>
      </p:sp>
      <p:sp>
        <p:nvSpPr>
          <p:cNvPr id="3" name="Slide Number Placeholder 2">
            <a:extLst>
              <a:ext uri="{FF2B5EF4-FFF2-40B4-BE49-F238E27FC236}">
                <a16:creationId xmlns:a16="http://schemas.microsoft.com/office/drawing/2014/main" id="{AE88BE29-5894-3EB8-171D-36F4CB1A36EE}"/>
              </a:ext>
            </a:extLst>
          </p:cNvPr>
          <p:cNvSpPr>
            <a:spLocks noGrp="1"/>
          </p:cNvSpPr>
          <p:nvPr>
            <p:ph type="sldNum" sz="quarter" idx="4"/>
          </p:nvPr>
        </p:nvSpPr>
        <p:spPr/>
        <p:txBody>
          <a:bodyPr/>
          <a:lstStyle/>
          <a:p>
            <a:fld id="{6CCA9591-0E43-4106-8E2A-143E49102703}" type="slidenum">
              <a:rPr lang="en-CA" smtClean="0"/>
              <a:pPr/>
              <a:t>19</a:t>
            </a:fld>
            <a:endParaRPr lang="en-CA"/>
          </a:p>
        </p:txBody>
      </p:sp>
      <p:sp>
        <p:nvSpPr>
          <p:cNvPr id="4" name="Title 3">
            <a:extLst>
              <a:ext uri="{FF2B5EF4-FFF2-40B4-BE49-F238E27FC236}">
                <a16:creationId xmlns:a16="http://schemas.microsoft.com/office/drawing/2014/main" id="{A23530DA-E191-3342-823B-16AEE5A77C4D}"/>
              </a:ext>
            </a:extLst>
          </p:cNvPr>
          <p:cNvSpPr>
            <a:spLocks noGrp="1"/>
          </p:cNvSpPr>
          <p:nvPr>
            <p:ph type="title"/>
          </p:nvPr>
        </p:nvSpPr>
        <p:spPr/>
        <p:txBody>
          <a:bodyPr/>
          <a:lstStyle/>
          <a:p>
            <a:r>
              <a:rPr lang="en-US" b="0"/>
              <a:t>Capital Projects </a:t>
            </a:r>
            <a:endParaRPr lang="en-CA" b="0"/>
          </a:p>
        </p:txBody>
      </p:sp>
    </p:spTree>
    <p:extLst>
      <p:ext uri="{BB962C8B-B14F-4D97-AF65-F5344CB8AC3E}">
        <p14:creationId xmlns:p14="http://schemas.microsoft.com/office/powerpoint/2010/main" val="3797411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2C54CB-2F27-A11F-1822-14954D1697F8}"/>
              </a:ext>
            </a:extLst>
          </p:cNvPr>
          <p:cNvSpPr>
            <a:spLocks noGrp="1"/>
          </p:cNvSpPr>
          <p:nvPr>
            <p:ph type="title"/>
          </p:nvPr>
        </p:nvSpPr>
        <p:spPr>
          <a:xfrm>
            <a:off x="723181" y="77578"/>
            <a:ext cx="10515600" cy="1325563"/>
          </a:xfrm>
        </p:spPr>
        <p:txBody>
          <a:bodyPr>
            <a:normAutofit/>
          </a:bodyPr>
          <a:lstStyle/>
          <a:p>
            <a:r>
              <a:rPr lang="en-US" sz="4400" b="0">
                <a:ea typeface="Verdana"/>
              </a:rPr>
              <a:t>DEPARTMENT OVERVIEW</a:t>
            </a:r>
            <a:endParaRPr lang="en-CA" sz="4400" b="0">
              <a:ea typeface="Verdana"/>
            </a:endParaRPr>
          </a:p>
        </p:txBody>
      </p:sp>
      <p:sp>
        <p:nvSpPr>
          <p:cNvPr id="9" name="Content Placeholder 8">
            <a:extLst>
              <a:ext uri="{FF2B5EF4-FFF2-40B4-BE49-F238E27FC236}">
                <a16:creationId xmlns:a16="http://schemas.microsoft.com/office/drawing/2014/main" id="{B9F7035B-20B5-1F5A-C38D-419FC4D9CC49}"/>
              </a:ext>
            </a:extLst>
          </p:cNvPr>
          <p:cNvSpPr>
            <a:spLocks noGrp="1"/>
          </p:cNvSpPr>
          <p:nvPr>
            <p:ph idx="1"/>
          </p:nvPr>
        </p:nvSpPr>
        <p:spPr>
          <a:xfrm>
            <a:off x="-4351" y="1353145"/>
            <a:ext cx="11580256" cy="6704401"/>
          </a:xfrm>
        </p:spPr>
        <p:txBody>
          <a:bodyPr vert="horz" lIns="91440" tIns="45720" rIns="91440" bIns="45720" rtlCol="0" anchor="t">
            <a:noAutofit/>
          </a:bodyPr>
          <a:lstStyle/>
          <a:p>
            <a:pPr marL="914400" indent="-342900">
              <a:lnSpc>
                <a:spcPct val="100000"/>
              </a:lnSpc>
              <a:spcBef>
                <a:spcPts val="0"/>
              </a:spcBef>
            </a:pPr>
            <a:r>
              <a:rPr lang="en-US" sz="2000" b="0">
                <a:latin typeface="Calibri"/>
                <a:ea typeface="Verdana"/>
                <a:cs typeface="Calibri"/>
              </a:rPr>
              <a:t>Hastings County Community and Human Services serves to support and strengthen the well-being of our people and communities.  </a:t>
            </a:r>
            <a:endParaRPr lang="en-US" sz="2000">
              <a:latin typeface="Calibri"/>
              <a:cs typeface="Calibri"/>
            </a:endParaRPr>
          </a:p>
          <a:p>
            <a:pPr marL="914400" indent="-342900">
              <a:lnSpc>
                <a:spcPct val="100000"/>
              </a:lnSpc>
              <a:spcBef>
                <a:spcPts val="0"/>
              </a:spcBef>
            </a:pPr>
            <a:endParaRPr lang="en-US" sz="2000" b="0">
              <a:latin typeface="Calibri"/>
              <a:ea typeface="Verdana"/>
              <a:cs typeface="Calibri"/>
            </a:endParaRPr>
          </a:p>
          <a:p>
            <a:pPr marL="914400" indent="-342900">
              <a:lnSpc>
                <a:spcPct val="100000"/>
              </a:lnSpc>
              <a:spcBef>
                <a:spcPts val="0"/>
              </a:spcBef>
            </a:pPr>
            <a:r>
              <a:rPr lang="en-US" sz="2000" b="0">
                <a:latin typeface="Calibri"/>
                <a:ea typeface="Verdana"/>
                <a:cs typeface="Calibri"/>
              </a:rPr>
              <a:t>Through research, policy, direct service provision and the administration of funding within four critical service streams our programs work together to ensure healthy, vibrant, connected, and sustainable communities.  Our four service streams include:</a:t>
            </a:r>
            <a:endParaRPr lang="en-US" sz="2000">
              <a:latin typeface="Calibri"/>
              <a:cs typeface="Calibri"/>
            </a:endParaRPr>
          </a:p>
          <a:p>
            <a:pPr marL="571500" indent="-342900">
              <a:lnSpc>
                <a:spcPct val="100000"/>
              </a:lnSpc>
              <a:spcBef>
                <a:spcPts val="0"/>
              </a:spcBef>
            </a:pPr>
            <a:endParaRPr lang="en-US" sz="2000" b="0">
              <a:latin typeface="Calibri"/>
              <a:ea typeface="Verdana"/>
              <a:cs typeface="Calibri"/>
            </a:endParaRPr>
          </a:p>
          <a:p>
            <a:pPr marL="1828800" lvl="2" indent="-342900">
              <a:lnSpc>
                <a:spcPct val="100000"/>
              </a:lnSpc>
              <a:spcBef>
                <a:spcPts val="0"/>
              </a:spcBef>
              <a:buFont typeface="Courier New" panose="020B0604020202020204" pitchFamily="34" charset="0"/>
              <a:buChar char="o"/>
            </a:pPr>
            <a:r>
              <a:rPr lang="en-US" b="0">
                <a:latin typeface="Calibri"/>
                <a:ea typeface="Verdana"/>
                <a:cs typeface="Calibri"/>
              </a:rPr>
              <a:t>Ontario Works – Intake and Person-Centered Supports</a:t>
            </a:r>
            <a:endParaRPr lang="en-US" b="0">
              <a:latin typeface="Calibri"/>
              <a:cs typeface="Calibri"/>
            </a:endParaRPr>
          </a:p>
          <a:p>
            <a:pPr marL="1828800" lvl="2" indent="-342900">
              <a:lnSpc>
                <a:spcPct val="100000"/>
              </a:lnSpc>
              <a:spcBef>
                <a:spcPts val="0"/>
              </a:spcBef>
              <a:buFont typeface="Courier New" panose="020B0604020202020204" pitchFamily="34" charset="0"/>
              <a:buChar char="o"/>
            </a:pPr>
            <a:r>
              <a:rPr lang="en-US" b="0">
                <a:latin typeface="Calibri"/>
                <a:ea typeface="Verdana"/>
                <a:cs typeface="Calibri"/>
              </a:rPr>
              <a:t>Homelessness Prevention Initiatives</a:t>
            </a:r>
            <a:endParaRPr lang="en-US" b="0">
              <a:latin typeface="Calibri"/>
              <a:cs typeface="Calibri"/>
            </a:endParaRPr>
          </a:p>
          <a:p>
            <a:pPr marL="1828800" lvl="2" indent="-342900">
              <a:lnSpc>
                <a:spcPct val="100000"/>
              </a:lnSpc>
              <a:spcBef>
                <a:spcPts val="0"/>
              </a:spcBef>
              <a:buFont typeface="Courier New" panose="020B0604020202020204" pitchFamily="34" charset="0"/>
              <a:buChar char="o"/>
            </a:pPr>
            <a:r>
              <a:rPr lang="en-US" b="0">
                <a:latin typeface="Calibri"/>
                <a:ea typeface="Verdana"/>
                <a:cs typeface="Calibri"/>
              </a:rPr>
              <a:t>Children's Services</a:t>
            </a:r>
            <a:endParaRPr lang="en-US" b="0">
              <a:latin typeface="Calibri"/>
              <a:cs typeface="Calibri"/>
            </a:endParaRPr>
          </a:p>
          <a:p>
            <a:pPr marL="1828800" lvl="2" indent="-342900">
              <a:lnSpc>
                <a:spcPct val="100000"/>
              </a:lnSpc>
              <a:spcBef>
                <a:spcPts val="0"/>
              </a:spcBef>
              <a:buFont typeface="Courier New" panose="020B0604020202020204" pitchFamily="34" charset="0"/>
              <a:buChar char="o"/>
            </a:pPr>
            <a:r>
              <a:rPr lang="en-US" b="0">
                <a:latin typeface="Calibri"/>
                <a:ea typeface="Verdana"/>
                <a:cs typeface="Calibri"/>
              </a:rPr>
              <a:t>Housing Services</a:t>
            </a:r>
            <a:endParaRPr lang="en-US" b="0">
              <a:latin typeface="Calibri"/>
              <a:cs typeface="Calibri"/>
            </a:endParaRPr>
          </a:p>
          <a:p>
            <a:pPr marL="1371600" lvl="1" indent="-342900">
              <a:lnSpc>
                <a:spcPct val="100000"/>
              </a:lnSpc>
              <a:spcBef>
                <a:spcPts val="0"/>
              </a:spcBef>
              <a:buFont typeface="Courier New" panose="020B0604020202020204" pitchFamily="34" charset="0"/>
              <a:buChar char="o"/>
            </a:pPr>
            <a:endParaRPr lang="en-US" sz="2000" b="0">
              <a:latin typeface="Calibri"/>
              <a:ea typeface="Verdana"/>
              <a:cs typeface="Calibri"/>
            </a:endParaRPr>
          </a:p>
          <a:p>
            <a:pPr marL="914400" indent="-342900">
              <a:lnSpc>
                <a:spcPct val="100000"/>
              </a:lnSpc>
              <a:spcBef>
                <a:spcPts val="0"/>
              </a:spcBef>
            </a:pPr>
            <a:r>
              <a:rPr lang="en-US" sz="2000" b="0">
                <a:latin typeface="Calibri"/>
                <a:ea typeface="Verdana"/>
                <a:cs typeface="Calibri"/>
              </a:rPr>
              <a:t>Services are provided by approximately 140 highly skilled and dedicated staff, working across the County supporting our people and communities. </a:t>
            </a:r>
            <a:endParaRPr lang="en-US" sz="2000">
              <a:latin typeface="Calibri"/>
              <a:cs typeface="Calibri"/>
            </a:endParaRPr>
          </a:p>
          <a:p>
            <a:pPr marL="0" indent="0">
              <a:lnSpc>
                <a:spcPct val="100000"/>
              </a:lnSpc>
              <a:buNone/>
            </a:pPr>
            <a:endParaRPr lang="en-US"/>
          </a:p>
        </p:txBody>
      </p:sp>
      <p:sp>
        <p:nvSpPr>
          <p:cNvPr id="10" name="Slide Number Placeholder 9">
            <a:extLst>
              <a:ext uri="{FF2B5EF4-FFF2-40B4-BE49-F238E27FC236}">
                <a16:creationId xmlns:a16="http://schemas.microsoft.com/office/drawing/2014/main" id="{D9FBDFB5-5555-76F7-66B1-D001B273B000}"/>
              </a:ext>
            </a:extLst>
          </p:cNvPr>
          <p:cNvSpPr>
            <a:spLocks noGrp="1"/>
          </p:cNvSpPr>
          <p:nvPr>
            <p:ph type="sldNum" sz="quarter" idx="4"/>
          </p:nvPr>
        </p:nvSpPr>
        <p:spPr/>
        <p:txBody>
          <a:bodyPr/>
          <a:lstStyle/>
          <a:p>
            <a:fld id="{6CCA9591-0E43-4106-8E2A-143E49102703}" type="slidenum">
              <a:rPr lang="en-CA" smtClean="0"/>
              <a:pPr/>
              <a:t>2</a:t>
            </a:fld>
            <a:endParaRPr lang="en-CA"/>
          </a:p>
        </p:txBody>
      </p:sp>
    </p:spTree>
    <p:extLst>
      <p:ext uri="{BB962C8B-B14F-4D97-AF65-F5344CB8AC3E}">
        <p14:creationId xmlns:p14="http://schemas.microsoft.com/office/powerpoint/2010/main" val="14892691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090759-3A94-6605-1B54-DF02C8E1EE9B}"/>
              </a:ext>
            </a:extLst>
          </p:cNvPr>
          <p:cNvSpPr>
            <a:spLocks noGrp="1"/>
          </p:cNvSpPr>
          <p:nvPr>
            <p:ph idx="1"/>
          </p:nvPr>
        </p:nvSpPr>
        <p:spPr/>
        <p:txBody>
          <a:bodyPr vert="horz" lIns="91440" tIns="45720" rIns="91440" bIns="45720" rtlCol="0" anchor="t">
            <a:normAutofit/>
          </a:bodyPr>
          <a:lstStyle/>
          <a:p>
            <a:pPr marL="0" indent="0">
              <a:buNone/>
            </a:pPr>
            <a:r>
              <a:rPr lang="en-US" sz="2000" b="0">
                <a:latin typeface="+mn-lt"/>
                <a:ea typeface="Verdana"/>
              </a:rPr>
              <a:t> </a:t>
            </a:r>
            <a:r>
              <a:rPr lang="en-US" sz="2000">
                <a:latin typeface="+mn-lt"/>
                <a:ea typeface="Verdana"/>
              </a:rPr>
              <a:t>Transformer Replacement – 25 Station Street, Bancroft</a:t>
            </a:r>
            <a:endParaRPr lang="en-US" sz="2000">
              <a:latin typeface="+mn-lt"/>
              <a:cs typeface="Calibri" panose="020F0502020204030204"/>
            </a:endParaRPr>
          </a:p>
          <a:p>
            <a:pPr lvl="1"/>
            <a:r>
              <a:rPr lang="en-US" sz="2000" b="0">
                <a:latin typeface="+mn-lt"/>
                <a:ea typeface="Verdana"/>
              </a:rPr>
              <a:t>P1</a:t>
            </a:r>
            <a:endParaRPr lang="en-US" sz="2000" b="0">
              <a:latin typeface="+mn-lt"/>
              <a:cs typeface="Calibri"/>
            </a:endParaRPr>
          </a:p>
          <a:p>
            <a:pPr lvl="1"/>
            <a:r>
              <a:rPr lang="en-US" sz="2000" b="0">
                <a:latin typeface="+mn-lt"/>
                <a:ea typeface="Verdana"/>
              </a:rPr>
              <a:t>$250,000</a:t>
            </a:r>
            <a:endParaRPr lang="en-US" sz="2000" b="0">
              <a:latin typeface="+mn-lt"/>
              <a:cs typeface="Calibri"/>
            </a:endParaRPr>
          </a:p>
          <a:p>
            <a:pPr lvl="1"/>
            <a:endParaRPr lang="en-US" sz="2000" b="0">
              <a:latin typeface="+mn-lt"/>
              <a:ea typeface="Verdana"/>
              <a:cs typeface="Calibri"/>
            </a:endParaRPr>
          </a:p>
          <a:p>
            <a:pPr marL="0" indent="0">
              <a:buNone/>
            </a:pPr>
            <a:r>
              <a:rPr lang="en-US" sz="2000">
                <a:latin typeface="+mn-lt"/>
                <a:ea typeface="Calibri"/>
                <a:cs typeface="Calibri"/>
              </a:rPr>
              <a:t> Furnace &amp; Water Heater Replacements (Various Locations)</a:t>
            </a:r>
          </a:p>
          <a:p>
            <a:pPr lvl="1"/>
            <a:r>
              <a:rPr lang="en-US" sz="2000" b="0">
                <a:latin typeface="+mn-lt"/>
                <a:ea typeface="Calibri"/>
                <a:cs typeface="Calibri"/>
              </a:rPr>
              <a:t>P1</a:t>
            </a:r>
          </a:p>
          <a:p>
            <a:pPr lvl="1"/>
            <a:r>
              <a:rPr lang="en-US" sz="2000" b="0">
                <a:latin typeface="+mn-lt"/>
                <a:ea typeface="Calibri"/>
                <a:cs typeface="Calibri"/>
              </a:rPr>
              <a:t>$350,000</a:t>
            </a:r>
          </a:p>
          <a:p>
            <a:pPr marL="0" indent="0">
              <a:buNone/>
            </a:pPr>
            <a:endParaRPr lang="en-US" sz="2000" b="0">
              <a:latin typeface="+mn-lt"/>
              <a:ea typeface="Verdana"/>
              <a:cs typeface="Calibri"/>
            </a:endParaRPr>
          </a:p>
          <a:p>
            <a:pPr marL="0" indent="0">
              <a:buNone/>
            </a:pPr>
            <a:r>
              <a:rPr lang="en-US" sz="2000" b="0">
                <a:latin typeface="+mn-lt"/>
                <a:ea typeface="Verdana"/>
              </a:rPr>
              <a:t> </a:t>
            </a:r>
            <a:r>
              <a:rPr lang="en-US" sz="2000">
                <a:latin typeface="+mn-lt"/>
                <a:ea typeface="Verdana"/>
              </a:rPr>
              <a:t>Kitchen and Bathroom Replacements (Various Locations)</a:t>
            </a:r>
            <a:endParaRPr lang="en-US" sz="2000">
              <a:latin typeface="+mn-lt"/>
              <a:ea typeface="Verdana"/>
              <a:cs typeface="Calibri"/>
            </a:endParaRPr>
          </a:p>
          <a:p>
            <a:pPr lvl="1"/>
            <a:r>
              <a:rPr lang="en-US" sz="2000" b="0">
                <a:latin typeface="+mn-lt"/>
                <a:ea typeface="Verdana"/>
              </a:rPr>
              <a:t>P1</a:t>
            </a:r>
            <a:endParaRPr lang="en-US" sz="2000" b="0">
              <a:latin typeface="+mn-lt"/>
              <a:ea typeface="Verdana"/>
              <a:cs typeface="Calibri"/>
            </a:endParaRPr>
          </a:p>
          <a:p>
            <a:pPr lvl="1"/>
            <a:r>
              <a:rPr lang="en-US" sz="2000" b="0">
                <a:latin typeface="+mn-lt"/>
                <a:ea typeface="Verdana"/>
              </a:rPr>
              <a:t>$540,100</a:t>
            </a:r>
            <a:endParaRPr lang="en-US" sz="2000" b="0">
              <a:latin typeface="+mn-lt"/>
              <a:ea typeface="Verdana"/>
              <a:cs typeface="Calibri"/>
            </a:endParaRPr>
          </a:p>
          <a:p>
            <a:pPr marL="457200" lvl="1" indent="0">
              <a:buNone/>
            </a:pPr>
            <a:endParaRPr lang="en-US" b="0">
              <a:latin typeface="+mn-lt"/>
              <a:cs typeface="Calibri"/>
            </a:endParaRPr>
          </a:p>
          <a:p>
            <a:endParaRPr lang="en-US" b="0">
              <a:latin typeface="+mn-lt"/>
              <a:cs typeface="Calibri"/>
            </a:endParaRPr>
          </a:p>
        </p:txBody>
      </p:sp>
      <p:sp>
        <p:nvSpPr>
          <p:cNvPr id="3" name="Slide Number Placeholder 2">
            <a:extLst>
              <a:ext uri="{FF2B5EF4-FFF2-40B4-BE49-F238E27FC236}">
                <a16:creationId xmlns:a16="http://schemas.microsoft.com/office/drawing/2014/main" id="{1E296B8E-2DA8-6C5A-29B1-EAED16B43CFF}"/>
              </a:ext>
            </a:extLst>
          </p:cNvPr>
          <p:cNvSpPr>
            <a:spLocks noGrp="1"/>
          </p:cNvSpPr>
          <p:nvPr>
            <p:ph type="sldNum" sz="quarter" idx="4"/>
          </p:nvPr>
        </p:nvSpPr>
        <p:spPr/>
        <p:txBody>
          <a:bodyPr/>
          <a:lstStyle/>
          <a:p>
            <a:fld id="{6CCA9591-0E43-4106-8E2A-143E49102703}" type="slidenum">
              <a:rPr lang="en-CA" smtClean="0"/>
              <a:pPr/>
              <a:t>20</a:t>
            </a:fld>
            <a:endParaRPr lang="en-CA"/>
          </a:p>
        </p:txBody>
      </p:sp>
      <p:sp>
        <p:nvSpPr>
          <p:cNvPr id="4" name="Title 3">
            <a:extLst>
              <a:ext uri="{FF2B5EF4-FFF2-40B4-BE49-F238E27FC236}">
                <a16:creationId xmlns:a16="http://schemas.microsoft.com/office/drawing/2014/main" id="{8ECF4B50-40D7-44AD-B0AE-F749C10D44A7}"/>
              </a:ext>
            </a:extLst>
          </p:cNvPr>
          <p:cNvSpPr>
            <a:spLocks noGrp="1"/>
          </p:cNvSpPr>
          <p:nvPr>
            <p:ph type="title"/>
          </p:nvPr>
        </p:nvSpPr>
        <p:spPr/>
        <p:txBody>
          <a:bodyPr/>
          <a:lstStyle/>
          <a:p>
            <a:r>
              <a:rPr lang="en-US" b="0"/>
              <a:t>Capital</a:t>
            </a:r>
            <a:endParaRPr lang="en-CA" b="0"/>
          </a:p>
        </p:txBody>
      </p:sp>
    </p:spTree>
    <p:extLst>
      <p:ext uri="{BB962C8B-B14F-4D97-AF65-F5344CB8AC3E}">
        <p14:creationId xmlns:p14="http://schemas.microsoft.com/office/powerpoint/2010/main" val="1338940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5090759-3A94-6605-1B54-DF02C8E1EE9B}"/>
              </a:ext>
            </a:extLst>
          </p:cNvPr>
          <p:cNvSpPr>
            <a:spLocks noGrp="1"/>
          </p:cNvSpPr>
          <p:nvPr>
            <p:ph idx="1"/>
          </p:nvPr>
        </p:nvSpPr>
        <p:spPr/>
        <p:txBody>
          <a:bodyPr vert="horz" lIns="91440" tIns="45720" rIns="91440" bIns="45720" rtlCol="0" anchor="t">
            <a:normAutofit/>
          </a:bodyPr>
          <a:lstStyle/>
          <a:p>
            <a:pPr marL="0" indent="0">
              <a:buNone/>
            </a:pPr>
            <a:r>
              <a:rPr lang="en-US" sz="2000" b="0">
                <a:latin typeface="+mn-lt"/>
                <a:ea typeface="Verdana"/>
              </a:rPr>
              <a:t> </a:t>
            </a:r>
            <a:r>
              <a:rPr lang="en-US" sz="2000">
                <a:latin typeface="+mn-lt"/>
                <a:ea typeface="Verdana"/>
              </a:rPr>
              <a:t>Window and Exterior Door Replacements (Various Locations)</a:t>
            </a:r>
            <a:endParaRPr lang="en-US" sz="2000">
              <a:ea typeface="Verdana"/>
            </a:endParaRPr>
          </a:p>
          <a:p>
            <a:pPr lvl="1"/>
            <a:r>
              <a:rPr lang="en-US" sz="2000" b="0">
                <a:latin typeface="+mn-lt"/>
                <a:ea typeface="Verdana"/>
              </a:rPr>
              <a:t>P2</a:t>
            </a:r>
            <a:endParaRPr lang="en-US" sz="2000" b="0">
              <a:latin typeface="+mn-lt"/>
              <a:ea typeface="Verdana"/>
              <a:cs typeface="Calibri"/>
            </a:endParaRPr>
          </a:p>
          <a:p>
            <a:pPr lvl="1"/>
            <a:r>
              <a:rPr lang="en-US" sz="2000" b="0">
                <a:latin typeface="+mn-lt"/>
                <a:ea typeface="Verdana"/>
              </a:rPr>
              <a:t>$2,406,000</a:t>
            </a:r>
            <a:endParaRPr lang="en-US" sz="2000" b="0">
              <a:latin typeface="+mn-lt"/>
              <a:cs typeface="Calibri"/>
            </a:endParaRPr>
          </a:p>
          <a:p>
            <a:pPr lvl="1"/>
            <a:endParaRPr lang="en-US" sz="2000" b="0">
              <a:latin typeface="+mn-lt"/>
              <a:ea typeface="Verdana"/>
              <a:cs typeface="Calibri"/>
            </a:endParaRPr>
          </a:p>
          <a:p>
            <a:pPr marL="0" indent="0">
              <a:buNone/>
            </a:pPr>
            <a:r>
              <a:rPr lang="en-US" sz="2000" b="0">
                <a:latin typeface="+mn-lt"/>
                <a:ea typeface="Calibri"/>
                <a:cs typeface="Calibri"/>
              </a:rPr>
              <a:t> </a:t>
            </a:r>
            <a:r>
              <a:rPr lang="en-US" sz="2000">
                <a:latin typeface="+mn-lt"/>
                <a:ea typeface="Calibri"/>
                <a:cs typeface="Calibri"/>
              </a:rPr>
              <a:t>Parking Lot Repaving Curbs and Drainage – 25 Station St., Bancroft</a:t>
            </a:r>
          </a:p>
          <a:p>
            <a:pPr lvl="1"/>
            <a:r>
              <a:rPr lang="en-US" sz="2000" b="0">
                <a:latin typeface="+mn-lt"/>
                <a:ea typeface="Calibri"/>
                <a:cs typeface="Calibri"/>
              </a:rPr>
              <a:t>P2</a:t>
            </a:r>
          </a:p>
          <a:p>
            <a:pPr lvl="1"/>
            <a:r>
              <a:rPr lang="en-US" sz="2000" b="0">
                <a:latin typeface="+mn-lt"/>
                <a:ea typeface="Calibri"/>
                <a:cs typeface="Calibri"/>
              </a:rPr>
              <a:t>$1,110,500</a:t>
            </a:r>
            <a:endParaRPr lang="en-US" sz="2000"/>
          </a:p>
          <a:p>
            <a:pPr lvl="1"/>
            <a:endParaRPr lang="en-US" sz="2000" b="0">
              <a:latin typeface="+mn-lt"/>
              <a:ea typeface="Calibri"/>
              <a:cs typeface="Calibri"/>
            </a:endParaRPr>
          </a:p>
          <a:p>
            <a:pPr marL="0" indent="0">
              <a:buNone/>
            </a:pPr>
            <a:r>
              <a:rPr lang="en-US" sz="2000" b="0">
                <a:latin typeface="+mn-lt"/>
                <a:ea typeface="Verdana"/>
              </a:rPr>
              <a:t> </a:t>
            </a:r>
            <a:r>
              <a:rPr lang="en-US" sz="2000">
                <a:latin typeface="+mn-lt"/>
                <a:ea typeface="Verdana"/>
              </a:rPr>
              <a:t>LED Lighting Upgrades (Various Locations)</a:t>
            </a:r>
            <a:endParaRPr lang="en-US" sz="2000">
              <a:latin typeface="+mn-lt"/>
              <a:ea typeface="Verdana"/>
              <a:cs typeface="Calibri"/>
            </a:endParaRPr>
          </a:p>
          <a:p>
            <a:pPr lvl="1"/>
            <a:r>
              <a:rPr lang="en-US" sz="2000" b="0">
                <a:latin typeface="+mn-lt"/>
                <a:ea typeface="Verdana"/>
              </a:rPr>
              <a:t>P2</a:t>
            </a:r>
            <a:endParaRPr lang="en-US" sz="2000" b="0">
              <a:latin typeface="+mn-lt"/>
              <a:ea typeface="Verdana"/>
              <a:cs typeface="Calibri"/>
            </a:endParaRPr>
          </a:p>
          <a:p>
            <a:pPr lvl="1"/>
            <a:r>
              <a:rPr lang="en-US" sz="2000" b="0">
                <a:latin typeface="+mn-lt"/>
                <a:ea typeface="Verdana"/>
              </a:rPr>
              <a:t>$180,000</a:t>
            </a:r>
            <a:endParaRPr lang="en-US" sz="2000" b="0">
              <a:latin typeface="+mn-lt"/>
              <a:ea typeface="Verdana"/>
              <a:cs typeface="Calibri"/>
            </a:endParaRPr>
          </a:p>
          <a:p>
            <a:pPr lvl="1"/>
            <a:endParaRPr lang="en-US" b="0">
              <a:latin typeface="+mn-lt"/>
              <a:ea typeface="Verdana"/>
              <a:cs typeface="Calibri"/>
            </a:endParaRPr>
          </a:p>
        </p:txBody>
      </p:sp>
      <p:sp>
        <p:nvSpPr>
          <p:cNvPr id="3" name="Slide Number Placeholder 2">
            <a:extLst>
              <a:ext uri="{FF2B5EF4-FFF2-40B4-BE49-F238E27FC236}">
                <a16:creationId xmlns:a16="http://schemas.microsoft.com/office/drawing/2014/main" id="{1E296B8E-2DA8-6C5A-29B1-EAED16B43CFF}"/>
              </a:ext>
            </a:extLst>
          </p:cNvPr>
          <p:cNvSpPr>
            <a:spLocks noGrp="1"/>
          </p:cNvSpPr>
          <p:nvPr>
            <p:ph type="sldNum" sz="quarter" idx="4"/>
          </p:nvPr>
        </p:nvSpPr>
        <p:spPr/>
        <p:txBody>
          <a:bodyPr/>
          <a:lstStyle/>
          <a:p>
            <a:fld id="{6CCA9591-0E43-4106-8E2A-143E49102703}" type="slidenum">
              <a:rPr lang="en-CA" smtClean="0"/>
              <a:pPr/>
              <a:t>21</a:t>
            </a:fld>
            <a:endParaRPr lang="en-CA"/>
          </a:p>
        </p:txBody>
      </p:sp>
      <p:sp>
        <p:nvSpPr>
          <p:cNvPr id="4" name="Title 3">
            <a:extLst>
              <a:ext uri="{FF2B5EF4-FFF2-40B4-BE49-F238E27FC236}">
                <a16:creationId xmlns:a16="http://schemas.microsoft.com/office/drawing/2014/main" id="{8ECF4B50-40D7-44AD-B0AE-F749C10D44A7}"/>
              </a:ext>
            </a:extLst>
          </p:cNvPr>
          <p:cNvSpPr>
            <a:spLocks noGrp="1"/>
          </p:cNvSpPr>
          <p:nvPr>
            <p:ph type="title"/>
          </p:nvPr>
        </p:nvSpPr>
        <p:spPr/>
        <p:txBody>
          <a:bodyPr/>
          <a:lstStyle/>
          <a:p>
            <a:r>
              <a:rPr lang="en-US" b="0"/>
              <a:t>Capital</a:t>
            </a:r>
            <a:endParaRPr lang="en-CA" b="0"/>
          </a:p>
        </p:txBody>
      </p:sp>
    </p:spTree>
    <p:extLst>
      <p:ext uri="{BB962C8B-B14F-4D97-AF65-F5344CB8AC3E}">
        <p14:creationId xmlns:p14="http://schemas.microsoft.com/office/powerpoint/2010/main" val="1622608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92421-C658-49AD-B223-40BF5BBD9FDE}"/>
              </a:ext>
            </a:extLst>
          </p:cNvPr>
          <p:cNvSpPr>
            <a:spLocks noGrp="1"/>
          </p:cNvSpPr>
          <p:nvPr>
            <p:ph type="title"/>
          </p:nvPr>
        </p:nvSpPr>
        <p:spPr/>
        <p:txBody>
          <a:bodyPr/>
          <a:lstStyle/>
          <a:p>
            <a:r>
              <a:rPr lang="en-US" b="0">
                <a:ea typeface="Verdana"/>
              </a:rPr>
              <a:t>2025 Budget Summary</a:t>
            </a:r>
            <a:endParaRPr lang="en-US" b="0">
              <a:highlight>
                <a:srgbClr val="FFFF00"/>
              </a:highlight>
            </a:endParaRPr>
          </a:p>
        </p:txBody>
      </p:sp>
      <p:graphicFrame>
        <p:nvGraphicFramePr>
          <p:cNvPr id="6" name="Table 5">
            <a:extLst>
              <a:ext uri="{FF2B5EF4-FFF2-40B4-BE49-F238E27FC236}">
                <a16:creationId xmlns:a16="http://schemas.microsoft.com/office/drawing/2014/main" id="{43135729-F071-7EA7-5F16-1CAD014DEC47}"/>
              </a:ext>
            </a:extLst>
          </p:cNvPr>
          <p:cNvGraphicFramePr>
            <a:graphicFrameLocks/>
          </p:cNvGraphicFramePr>
          <p:nvPr>
            <p:extLst>
              <p:ext uri="{D42A27DB-BD31-4B8C-83A1-F6EECF244321}">
                <p14:modId xmlns:p14="http://schemas.microsoft.com/office/powerpoint/2010/main" val="2035739055"/>
              </p:ext>
            </p:extLst>
          </p:nvPr>
        </p:nvGraphicFramePr>
        <p:xfrm>
          <a:off x="1224935" y="1747520"/>
          <a:ext cx="9742129" cy="3661991"/>
        </p:xfrm>
        <a:graphic>
          <a:graphicData uri="http://schemas.openxmlformats.org/drawingml/2006/table">
            <a:tbl>
              <a:tblPr firstRow="1" bandRow="1">
                <a:tableStyleId>{5C22544A-7EE6-4342-B048-85BDC9FD1C3A}</a:tableStyleId>
              </a:tblPr>
              <a:tblGrid>
                <a:gridCol w="4992841">
                  <a:extLst>
                    <a:ext uri="{9D8B030D-6E8A-4147-A177-3AD203B41FA5}">
                      <a16:colId xmlns:a16="http://schemas.microsoft.com/office/drawing/2014/main" val="1178134700"/>
                    </a:ext>
                  </a:extLst>
                </a:gridCol>
                <a:gridCol w="1583096">
                  <a:extLst>
                    <a:ext uri="{9D8B030D-6E8A-4147-A177-3AD203B41FA5}">
                      <a16:colId xmlns:a16="http://schemas.microsoft.com/office/drawing/2014/main" val="1399874899"/>
                    </a:ext>
                  </a:extLst>
                </a:gridCol>
                <a:gridCol w="1583096">
                  <a:extLst>
                    <a:ext uri="{9D8B030D-6E8A-4147-A177-3AD203B41FA5}">
                      <a16:colId xmlns:a16="http://schemas.microsoft.com/office/drawing/2014/main" val="3860014231"/>
                    </a:ext>
                  </a:extLst>
                </a:gridCol>
                <a:gridCol w="1583096">
                  <a:extLst>
                    <a:ext uri="{9D8B030D-6E8A-4147-A177-3AD203B41FA5}">
                      <a16:colId xmlns:a16="http://schemas.microsoft.com/office/drawing/2014/main" val="1490411788"/>
                    </a:ext>
                  </a:extLst>
                </a:gridCol>
              </a:tblGrid>
              <a:tr h="370840">
                <a:tc>
                  <a:txBody>
                    <a:bodyPr/>
                    <a:lstStyle/>
                    <a:p>
                      <a:pPr algn="ctr"/>
                      <a:r>
                        <a:rPr lang="en-US" sz="2000" b="1">
                          <a:latin typeface="Arial"/>
                        </a:rPr>
                        <a:t>Program</a:t>
                      </a:r>
                      <a:endParaRPr lang="en-CA" sz="2000" b="1">
                        <a:latin typeface="Arial"/>
                      </a:endParaRPr>
                    </a:p>
                  </a:txBody>
                  <a:tcPr anchor="ctr">
                    <a:solidFill>
                      <a:srgbClr val="522570"/>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b="1">
                          <a:latin typeface="Arial"/>
                        </a:rPr>
                        <a:t>2024 Budget</a:t>
                      </a:r>
                      <a:endParaRPr lang="en-CA" sz="2000" b="1">
                        <a:latin typeface="Arial"/>
                      </a:endParaRPr>
                    </a:p>
                  </a:txBody>
                  <a:tcPr anchor="ctr">
                    <a:solidFill>
                      <a:srgbClr val="522570"/>
                    </a:solidFill>
                  </a:tcPr>
                </a:tc>
                <a:tc>
                  <a:txBody>
                    <a:bodyPr/>
                    <a:lstStyle/>
                    <a:p>
                      <a:pPr algn="ctr"/>
                      <a:r>
                        <a:rPr lang="en-US" sz="2000" b="1">
                          <a:latin typeface="Arial"/>
                        </a:rPr>
                        <a:t>2025 Budget</a:t>
                      </a:r>
                      <a:endParaRPr lang="en-CA" sz="2000" b="1">
                        <a:latin typeface="Arial"/>
                      </a:endParaRPr>
                    </a:p>
                  </a:txBody>
                  <a:tcPr anchor="ctr">
                    <a:solidFill>
                      <a:srgbClr val="522570"/>
                    </a:solidFill>
                  </a:tcPr>
                </a:tc>
                <a:tc>
                  <a:txBody>
                    <a:bodyPr/>
                    <a:lstStyle/>
                    <a:p>
                      <a:pPr algn="ctr"/>
                      <a:r>
                        <a:rPr lang="en-US" sz="2000" b="1">
                          <a:latin typeface="Arial"/>
                        </a:rPr>
                        <a:t>%</a:t>
                      </a:r>
                      <a:endParaRPr lang="en-CA" sz="2000" b="1">
                        <a:latin typeface="Arial"/>
                      </a:endParaRPr>
                    </a:p>
                  </a:txBody>
                  <a:tcPr anchor="ctr">
                    <a:solidFill>
                      <a:srgbClr val="522570"/>
                    </a:solidFill>
                  </a:tcPr>
                </a:tc>
                <a:extLst>
                  <a:ext uri="{0D108BD9-81ED-4DB2-BD59-A6C34878D82A}">
                    <a16:rowId xmlns:a16="http://schemas.microsoft.com/office/drawing/2014/main" val="2342121213"/>
                  </a:ext>
                </a:extLst>
              </a:tr>
              <a:tr h="370840">
                <a:tc>
                  <a:txBody>
                    <a:bodyPr/>
                    <a:lstStyle/>
                    <a:p>
                      <a:r>
                        <a:rPr lang="en-CA" sz="1800">
                          <a:effectLst/>
                          <a:latin typeface="Arial"/>
                          <a:ea typeface="Calibri"/>
                        </a:rPr>
                        <a:t>EMPLOYMENT &amp; FINANCIAL ASSISTANCE PROGRAMS</a:t>
                      </a:r>
                    </a:p>
                  </a:txBody>
                  <a:tcPr marL="68580" marR="68580" marT="0" marB="0" anchor="b">
                    <a:solidFill>
                      <a:srgbClr val="F2F2F2"/>
                    </a:solidFill>
                  </a:tcPr>
                </a:tc>
                <a:tc>
                  <a:txBody>
                    <a:bodyPr/>
                    <a:lstStyle/>
                    <a:p>
                      <a:pPr algn="ctr"/>
                      <a:r>
                        <a:rPr lang="en-CA" sz="1800">
                          <a:effectLst/>
                          <a:latin typeface="Arial"/>
                          <a:ea typeface="Calibri"/>
                        </a:rPr>
                        <a:t>$407,000</a:t>
                      </a:r>
                    </a:p>
                  </a:txBody>
                  <a:tcPr marL="68580" marR="68580" marT="0" marB="0" anchor="b">
                    <a:solidFill>
                      <a:srgbClr val="F2F2F2"/>
                    </a:solidFill>
                  </a:tcPr>
                </a:tc>
                <a:tc>
                  <a:txBody>
                    <a:bodyPr/>
                    <a:lstStyle/>
                    <a:p>
                      <a:pPr algn="ctr"/>
                      <a:r>
                        <a:rPr lang="en-CA" sz="1800">
                          <a:effectLst/>
                          <a:latin typeface="Arial"/>
                          <a:ea typeface="Calibri"/>
                        </a:rPr>
                        <a:t>$450,000</a:t>
                      </a:r>
                    </a:p>
                  </a:txBody>
                  <a:tcPr marL="68580" marR="68580" marT="0" marB="0" anchor="b">
                    <a:solidFill>
                      <a:srgbClr val="F2F2F2"/>
                    </a:solidFill>
                  </a:tcPr>
                </a:tc>
                <a:tc>
                  <a:txBody>
                    <a:bodyPr/>
                    <a:lstStyle/>
                    <a:p>
                      <a:pPr algn="ctr"/>
                      <a:r>
                        <a:rPr lang="en-CA" sz="1800">
                          <a:effectLst/>
                          <a:latin typeface="Arial"/>
                          <a:ea typeface="Calibri"/>
                        </a:rPr>
                        <a:t>10.57%</a:t>
                      </a:r>
                    </a:p>
                  </a:txBody>
                  <a:tcPr marL="68580" marR="68580" marT="0" marB="0" anchor="b">
                    <a:solidFill>
                      <a:srgbClr val="F2F2F2"/>
                    </a:solidFill>
                  </a:tcPr>
                </a:tc>
                <a:extLst>
                  <a:ext uri="{0D108BD9-81ED-4DB2-BD59-A6C34878D82A}">
                    <a16:rowId xmlns:a16="http://schemas.microsoft.com/office/drawing/2014/main" val="4052023976"/>
                  </a:ext>
                </a:extLst>
              </a:tr>
              <a:tr h="370840">
                <a:tc>
                  <a:txBody>
                    <a:bodyPr/>
                    <a:lstStyle/>
                    <a:p>
                      <a:r>
                        <a:rPr lang="en-CA" sz="1800">
                          <a:effectLst/>
                          <a:latin typeface="Arial"/>
                          <a:ea typeface="Calibri"/>
                        </a:rPr>
                        <a:t>ONTARIO WORKS ADMINISTRATION </a:t>
                      </a:r>
                    </a:p>
                  </a:txBody>
                  <a:tcPr marL="68580" marR="68580" marT="0" marB="0" anchor="b">
                    <a:solidFill>
                      <a:schemeClr val="bg1"/>
                    </a:solidFill>
                  </a:tcPr>
                </a:tc>
                <a:tc>
                  <a:txBody>
                    <a:bodyPr/>
                    <a:lstStyle/>
                    <a:p>
                      <a:pPr algn="ctr"/>
                      <a:r>
                        <a:rPr lang="en-CA" sz="1800">
                          <a:effectLst/>
                          <a:latin typeface="Arial"/>
                          <a:ea typeface="Calibri"/>
                        </a:rPr>
                        <a:t>$3,856,377</a:t>
                      </a:r>
                    </a:p>
                  </a:txBody>
                  <a:tcPr marL="68580" marR="68580" marT="0" marB="0" anchor="b">
                    <a:solidFill>
                      <a:schemeClr val="bg1"/>
                    </a:solidFill>
                  </a:tcPr>
                </a:tc>
                <a:tc>
                  <a:txBody>
                    <a:bodyPr/>
                    <a:lstStyle/>
                    <a:p>
                      <a:pPr algn="ctr"/>
                      <a:r>
                        <a:rPr lang="en-CA" sz="1800">
                          <a:effectLst/>
                          <a:latin typeface="Arial"/>
                          <a:ea typeface="Calibri"/>
                        </a:rPr>
                        <a:t>$3,911,982</a:t>
                      </a:r>
                    </a:p>
                  </a:txBody>
                  <a:tcPr marL="68580" marR="68580" marT="0" marB="0" anchor="b">
                    <a:solidFill>
                      <a:schemeClr val="bg1"/>
                    </a:solidFill>
                  </a:tcPr>
                </a:tc>
                <a:tc>
                  <a:txBody>
                    <a:bodyPr/>
                    <a:lstStyle/>
                    <a:p>
                      <a:pPr algn="ctr"/>
                      <a:r>
                        <a:rPr lang="en-CA" sz="1800">
                          <a:effectLst/>
                          <a:latin typeface="Arial"/>
                          <a:ea typeface="Calibri"/>
                        </a:rPr>
                        <a:t>1.44%</a:t>
                      </a:r>
                    </a:p>
                  </a:txBody>
                  <a:tcPr marL="68580" marR="68580" marT="0" marB="0" anchor="b">
                    <a:solidFill>
                      <a:schemeClr val="bg1"/>
                    </a:solidFill>
                  </a:tcPr>
                </a:tc>
                <a:extLst>
                  <a:ext uri="{0D108BD9-81ED-4DB2-BD59-A6C34878D82A}">
                    <a16:rowId xmlns:a16="http://schemas.microsoft.com/office/drawing/2014/main" val="3462732994"/>
                  </a:ext>
                </a:extLst>
              </a:tr>
              <a:tr h="370840">
                <a:tc>
                  <a:txBody>
                    <a:bodyPr/>
                    <a:lstStyle/>
                    <a:p>
                      <a:r>
                        <a:rPr lang="en-CA" sz="1800">
                          <a:effectLst/>
                          <a:latin typeface="Arial"/>
                          <a:ea typeface="Calibri"/>
                        </a:rPr>
                        <a:t>CHILDREN SERVICES PROGRAMS</a:t>
                      </a:r>
                    </a:p>
                  </a:txBody>
                  <a:tcPr marL="68580" marR="68580" marT="0" marB="0" anchor="b">
                    <a:solidFill>
                      <a:srgbClr val="F2F2F2"/>
                    </a:solidFill>
                  </a:tcPr>
                </a:tc>
                <a:tc>
                  <a:txBody>
                    <a:bodyPr/>
                    <a:lstStyle/>
                    <a:p>
                      <a:pPr algn="ctr"/>
                      <a:r>
                        <a:rPr lang="en-CA" sz="1800">
                          <a:effectLst/>
                          <a:latin typeface="Arial"/>
                          <a:ea typeface="Calibri"/>
                        </a:rPr>
                        <a:t>$884,388</a:t>
                      </a:r>
                    </a:p>
                  </a:txBody>
                  <a:tcPr marL="68580" marR="68580" marT="0" marB="0" anchor="b">
                    <a:solidFill>
                      <a:srgbClr val="F2F2F2"/>
                    </a:solidFill>
                  </a:tcPr>
                </a:tc>
                <a:tc>
                  <a:txBody>
                    <a:bodyPr/>
                    <a:lstStyle/>
                    <a:p>
                      <a:pPr algn="ctr"/>
                      <a:r>
                        <a:rPr lang="en-CA" sz="1800">
                          <a:effectLst/>
                          <a:latin typeface="Arial"/>
                          <a:ea typeface="Calibri"/>
                        </a:rPr>
                        <a:t>$884,388 </a:t>
                      </a:r>
                    </a:p>
                  </a:txBody>
                  <a:tcPr marL="68580" marR="68580" marT="0" marB="0" anchor="b">
                    <a:solidFill>
                      <a:srgbClr val="F2F2F2"/>
                    </a:solidFill>
                  </a:tcPr>
                </a:tc>
                <a:tc>
                  <a:txBody>
                    <a:bodyPr/>
                    <a:lstStyle/>
                    <a:p>
                      <a:pPr algn="ctr"/>
                      <a:r>
                        <a:rPr lang="en-CA" sz="1800">
                          <a:effectLst/>
                          <a:latin typeface="Arial"/>
                          <a:ea typeface="Calibri"/>
                        </a:rPr>
                        <a:t>0.00%</a:t>
                      </a:r>
                    </a:p>
                  </a:txBody>
                  <a:tcPr marL="68580" marR="68580" marT="0" marB="0" anchor="b">
                    <a:solidFill>
                      <a:srgbClr val="F2F2F2"/>
                    </a:solidFill>
                  </a:tcPr>
                </a:tc>
                <a:extLst>
                  <a:ext uri="{0D108BD9-81ED-4DB2-BD59-A6C34878D82A}">
                    <a16:rowId xmlns:a16="http://schemas.microsoft.com/office/drawing/2014/main" val="699085473"/>
                  </a:ext>
                </a:extLst>
              </a:tr>
              <a:tr h="370840">
                <a:tc>
                  <a:txBody>
                    <a:bodyPr/>
                    <a:lstStyle/>
                    <a:p>
                      <a:r>
                        <a:rPr lang="en-CA" sz="1800">
                          <a:effectLst/>
                          <a:latin typeface="Arial"/>
                          <a:ea typeface="Calibri"/>
                        </a:rPr>
                        <a:t>CHILDREN SERVICES ADMINISTRATION</a:t>
                      </a:r>
                    </a:p>
                  </a:txBody>
                  <a:tcPr marL="68580" marR="68580" marT="0" marB="0" anchor="b">
                    <a:solidFill>
                      <a:schemeClr val="bg1"/>
                    </a:solidFill>
                  </a:tcPr>
                </a:tc>
                <a:tc>
                  <a:txBody>
                    <a:bodyPr/>
                    <a:lstStyle/>
                    <a:p>
                      <a:pPr algn="ctr"/>
                      <a:r>
                        <a:rPr lang="en-CA" sz="1800">
                          <a:effectLst/>
                          <a:latin typeface="Arial"/>
                          <a:ea typeface="Calibri"/>
                        </a:rPr>
                        <a:t>$243,453</a:t>
                      </a:r>
                      <a:endParaRPr lang="en-US" sz="1800">
                        <a:latin typeface="Arial"/>
                      </a:endParaRPr>
                    </a:p>
                  </a:txBody>
                  <a:tcPr marL="68580" marR="68580" marT="0" marB="0" anchor="b">
                    <a:solidFill>
                      <a:schemeClr val="bg1"/>
                    </a:solidFill>
                  </a:tcPr>
                </a:tc>
                <a:tc>
                  <a:txBody>
                    <a:bodyPr/>
                    <a:lstStyle/>
                    <a:p>
                      <a:pPr algn="ctr"/>
                      <a:r>
                        <a:rPr lang="en-CA" sz="1800">
                          <a:effectLst/>
                          <a:latin typeface="Arial"/>
                          <a:ea typeface="Calibri"/>
                        </a:rPr>
                        <a:t>$243,254</a:t>
                      </a:r>
                    </a:p>
                  </a:txBody>
                  <a:tcPr marL="68580" marR="68580" marT="0" marB="0" anchor="b">
                    <a:solidFill>
                      <a:schemeClr val="bg1"/>
                    </a:solidFill>
                  </a:tcPr>
                </a:tc>
                <a:tc>
                  <a:txBody>
                    <a:bodyPr/>
                    <a:lstStyle/>
                    <a:p>
                      <a:pPr algn="ctr"/>
                      <a:r>
                        <a:rPr lang="en-CA" sz="1800">
                          <a:effectLst/>
                          <a:latin typeface="Arial"/>
                          <a:ea typeface="Calibri"/>
                        </a:rPr>
                        <a:t>-0.08%</a:t>
                      </a:r>
                    </a:p>
                  </a:txBody>
                  <a:tcPr marL="68580" marR="68580" marT="0" marB="0" anchor="b">
                    <a:solidFill>
                      <a:schemeClr val="bg1"/>
                    </a:solidFill>
                  </a:tcPr>
                </a:tc>
                <a:extLst>
                  <a:ext uri="{0D108BD9-81ED-4DB2-BD59-A6C34878D82A}">
                    <a16:rowId xmlns:a16="http://schemas.microsoft.com/office/drawing/2014/main" val="3677145606"/>
                  </a:ext>
                </a:extLst>
              </a:tr>
              <a:tr h="370840">
                <a:tc>
                  <a:txBody>
                    <a:bodyPr/>
                    <a:lstStyle/>
                    <a:p>
                      <a:r>
                        <a:rPr lang="en-CA" sz="1800">
                          <a:effectLst/>
                          <a:latin typeface="Arial"/>
                          <a:ea typeface="Calibri"/>
                        </a:rPr>
                        <a:t>COUNTY OPERATED BEFORE &amp;  AFTER SCHOOL PROGRAMS</a:t>
                      </a:r>
                    </a:p>
                  </a:txBody>
                  <a:tcPr marL="68580" marR="68580" marT="0" marB="0" anchor="b">
                    <a:solidFill>
                      <a:srgbClr val="F2F2F2"/>
                    </a:solidFill>
                  </a:tcPr>
                </a:tc>
                <a:tc>
                  <a:txBody>
                    <a:bodyPr/>
                    <a:lstStyle/>
                    <a:p>
                      <a:pPr algn="ctr"/>
                      <a:r>
                        <a:rPr lang="en-CA" sz="1800">
                          <a:effectLst/>
                          <a:latin typeface="Arial"/>
                          <a:ea typeface="Calibri"/>
                        </a:rPr>
                        <a:t>$0 </a:t>
                      </a:r>
                    </a:p>
                  </a:txBody>
                  <a:tcPr marL="68580" marR="68580" marT="0" marB="0" anchor="b">
                    <a:solidFill>
                      <a:srgbClr val="F2F2F2"/>
                    </a:solidFill>
                  </a:tcPr>
                </a:tc>
                <a:tc>
                  <a:txBody>
                    <a:bodyPr/>
                    <a:lstStyle/>
                    <a:p>
                      <a:pPr algn="ctr"/>
                      <a:r>
                        <a:rPr lang="en-CA" sz="1800">
                          <a:effectLst/>
                          <a:latin typeface="Arial"/>
                          <a:ea typeface="Calibri"/>
                        </a:rPr>
                        <a:t>$0 </a:t>
                      </a:r>
                    </a:p>
                  </a:txBody>
                  <a:tcPr marL="68580" marR="68580" marT="0" marB="0" anchor="b">
                    <a:solidFill>
                      <a:srgbClr val="F2F2F2"/>
                    </a:solidFill>
                  </a:tcPr>
                </a:tc>
                <a:tc>
                  <a:txBody>
                    <a:bodyPr/>
                    <a:lstStyle/>
                    <a:p>
                      <a:pPr algn="ctr"/>
                      <a:r>
                        <a:rPr lang="en-US" sz="1800">
                          <a:effectLst/>
                          <a:latin typeface="Arial"/>
                        </a:rPr>
                        <a:t>0%</a:t>
                      </a:r>
                      <a:endParaRPr lang="en-CA" sz="1800">
                        <a:effectLst/>
                        <a:latin typeface="Arial"/>
                      </a:endParaRPr>
                    </a:p>
                  </a:txBody>
                  <a:tcPr marL="68580" marR="68580" marT="0" marB="0" anchor="b">
                    <a:solidFill>
                      <a:srgbClr val="F2F2F2"/>
                    </a:solidFill>
                  </a:tcPr>
                </a:tc>
                <a:extLst>
                  <a:ext uri="{0D108BD9-81ED-4DB2-BD59-A6C34878D82A}">
                    <a16:rowId xmlns:a16="http://schemas.microsoft.com/office/drawing/2014/main" val="2081287452"/>
                  </a:ext>
                </a:extLst>
              </a:tr>
              <a:tr h="380311">
                <a:tc>
                  <a:txBody>
                    <a:bodyPr/>
                    <a:lstStyle/>
                    <a:p>
                      <a:r>
                        <a:rPr lang="en-CA" sz="1800">
                          <a:effectLst/>
                          <a:latin typeface="Arial"/>
                          <a:ea typeface="Calibri"/>
                        </a:rPr>
                        <a:t>COMMUNITY HOUSING - OPERATING</a:t>
                      </a:r>
                    </a:p>
                  </a:txBody>
                  <a:tcPr marL="68580" marR="68580" marT="0" marB="0" anchor="b">
                    <a:noFill/>
                  </a:tcPr>
                </a:tc>
                <a:tc>
                  <a:txBody>
                    <a:bodyPr/>
                    <a:lstStyle/>
                    <a:p>
                      <a:pPr algn="ctr"/>
                      <a:r>
                        <a:rPr lang="en-CA" sz="1800">
                          <a:effectLst/>
                          <a:latin typeface="Arial"/>
                          <a:ea typeface="Calibri"/>
                        </a:rPr>
                        <a:t>$16,814,526</a:t>
                      </a:r>
                    </a:p>
                  </a:txBody>
                  <a:tcPr marL="68580" marR="68580" marT="0" marB="0" anchor="b">
                    <a:lnB w="38100" cap="flat" cmpd="sng" algn="ctr">
                      <a:solidFill>
                        <a:srgbClr val="522570"/>
                      </a:solidFill>
                      <a:prstDash val="solid"/>
                      <a:round/>
                      <a:headEnd type="none" w="med" len="med"/>
                      <a:tailEnd type="none" w="med" len="med"/>
                    </a:lnB>
                    <a:noFill/>
                  </a:tcPr>
                </a:tc>
                <a:tc>
                  <a:txBody>
                    <a:bodyPr/>
                    <a:lstStyle/>
                    <a:p>
                      <a:pPr algn="ctr"/>
                      <a:r>
                        <a:rPr lang="en-CA" sz="1800">
                          <a:effectLst/>
                          <a:latin typeface="Arial"/>
                          <a:ea typeface="Calibri"/>
                        </a:rPr>
                        <a:t>$17,964,709</a:t>
                      </a:r>
                    </a:p>
                  </a:txBody>
                  <a:tcPr marL="68580" marR="68580" marT="0" marB="0" anchor="b">
                    <a:lnB w="38100" cap="flat" cmpd="sng" algn="ctr">
                      <a:solidFill>
                        <a:srgbClr val="522570"/>
                      </a:solidFill>
                      <a:prstDash val="solid"/>
                      <a:round/>
                      <a:headEnd type="none" w="med" len="med"/>
                      <a:tailEnd type="none" w="med" len="med"/>
                    </a:lnB>
                    <a:noFill/>
                  </a:tcPr>
                </a:tc>
                <a:tc>
                  <a:txBody>
                    <a:bodyPr/>
                    <a:lstStyle/>
                    <a:p>
                      <a:pPr algn="ctr"/>
                      <a:r>
                        <a:rPr lang="en-CA" sz="1800">
                          <a:effectLst/>
                          <a:latin typeface="Arial"/>
                          <a:ea typeface="Calibri"/>
                        </a:rPr>
                        <a:t>6.84%</a:t>
                      </a:r>
                    </a:p>
                  </a:txBody>
                  <a:tcPr marL="68580" marR="68580" marT="0" marB="0" anchor="b">
                    <a:lnB w="38100" cap="flat" cmpd="sng" algn="ctr">
                      <a:solidFill>
                        <a:srgbClr val="522570"/>
                      </a:solidFill>
                      <a:prstDash val="solid"/>
                      <a:round/>
                      <a:headEnd type="none" w="med" len="med"/>
                      <a:tailEnd type="none" w="med" len="med"/>
                    </a:lnB>
                    <a:noFill/>
                  </a:tcPr>
                </a:tc>
                <a:extLst>
                  <a:ext uri="{0D108BD9-81ED-4DB2-BD59-A6C34878D82A}">
                    <a16:rowId xmlns:a16="http://schemas.microsoft.com/office/drawing/2014/main" val="3769591354"/>
                  </a:ext>
                </a:extLst>
              </a:tr>
              <a:tr h="370840">
                <a:tc>
                  <a:txBody>
                    <a:bodyPr/>
                    <a:lstStyle/>
                    <a:p>
                      <a:pPr algn="ctr"/>
                      <a:r>
                        <a:rPr lang="en-CA" sz="1800" b="1" u="sng">
                          <a:effectLst/>
                          <a:latin typeface="Arial"/>
                          <a:ea typeface="Calibri"/>
                        </a:rPr>
                        <a:t>NET COST</a:t>
                      </a:r>
                      <a:endParaRPr lang="en-CA" sz="1800">
                        <a:effectLst/>
                        <a:latin typeface="Arial"/>
                        <a:ea typeface="Calibri"/>
                      </a:endParaRPr>
                    </a:p>
                  </a:txBody>
                  <a:tcPr marL="68580" marR="68580" marT="0" marB="0" anchor="b">
                    <a:solidFill>
                      <a:srgbClr val="F6F2EC"/>
                    </a:solidFill>
                  </a:tcPr>
                </a:tc>
                <a:tc>
                  <a:txBody>
                    <a:bodyPr/>
                    <a:lstStyle/>
                    <a:p>
                      <a:pPr algn="ctr"/>
                      <a:r>
                        <a:rPr lang="en-CA" sz="1800" b="1">
                          <a:effectLst/>
                          <a:latin typeface="Arial"/>
                          <a:ea typeface="Calibri"/>
                        </a:rPr>
                        <a:t>$22,205,744</a:t>
                      </a:r>
                      <a:endParaRPr lang="en-CA" sz="1800">
                        <a:effectLst/>
                        <a:latin typeface="Arial"/>
                        <a:ea typeface="Calibri"/>
                      </a:endParaRPr>
                    </a:p>
                  </a:txBody>
                  <a:tcPr marL="68580" marR="68580" marT="0" marB="0" anchor="b">
                    <a:lnT w="38100" cap="flat" cmpd="sng" algn="ctr">
                      <a:solidFill>
                        <a:srgbClr val="522570"/>
                      </a:solidFill>
                      <a:prstDash val="solid"/>
                      <a:round/>
                      <a:headEnd type="none" w="med" len="med"/>
                      <a:tailEnd type="none" w="med" len="med"/>
                    </a:lnT>
                    <a:solidFill>
                      <a:srgbClr val="F6F2EC"/>
                    </a:solidFill>
                  </a:tcPr>
                </a:tc>
                <a:tc>
                  <a:txBody>
                    <a:bodyPr/>
                    <a:lstStyle/>
                    <a:p>
                      <a:pPr algn="ctr"/>
                      <a:r>
                        <a:rPr lang="en-CA" sz="1800" b="1">
                          <a:effectLst/>
                          <a:latin typeface="Arial"/>
                          <a:ea typeface="Calibri"/>
                        </a:rPr>
                        <a:t>$23,454,333</a:t>
                      </a:r>
                      <a:endParaRPr lang="en-CA" sz="1800">
                        <a:effectLst/>
                        <a:latin typeface="Arial"/>
                        <a:ea typeface="Calibri"/>
                      </a:endParaRPr>
                    </a:p>
                  </a:txBody>
                  <a:tcPr marL="68580" marR="68580" marT="0" marB="0" anchor="b">
                    <a:lnT w="38100" cap="flat" cmpd="sng" algn="ctr">
                      <a:solidFill>
                        <a:srgbClr val="522570"/>
                      </a:solidFill>
                      <a:prstDash val="solid"/>
                      <a:round/>
                      <a:headEnd type="none" w="med" len="med"/>
                      <a:tailEnd type="none" w="med" len="med"/>
                    </a:lnT>
                    <a:solidFill>
                      <a:srgbClr val="F6F2EC"/>
                    </a:solidFill>
                  </a:tcPr>
                </a:tc>
                <a:tc>
                  <a:txBody>
                    <a:bodyPr/>
                    <a:lstStyle/>
                    <a:p>
                      <a:pPr algn="ctr"/>
                      <a:r>
                        <a:rPr lang="en-CA" sz="1800" b="1">
                          <a:effectLst/>
                          <a:latin typeface="Arial"/>
                          <a:ea typeface="Calibri"/>
                        </a:rPr>
                        <a:t>5.62%</a:t>
                      </a:r>
                      <a:endParaRPr lang="en-CA" sz="1800">
                        <a:effectLst/>
                        <a:latin typeface="Arial"/>
                        <a:ea typeface="Calibri"/>
                      </a:endParaRPr>
                    </a:p>
                  </a:txBody>
                  <a:tcPr marL="68580" marR="68580" marT="0" marB="0" anchor="b">
                    <a:lnT w="38100" cap="flat" cmpd="sng" algn="ctr">
                      <a:solidFill>
                        <a:srgbClr val="522570"/>
                      </a:solidFill>
                      <a:prstDash val="solid"/>
                      <a:round/>
                      <a:headEnd type="none" w="med" len="med"/>
                      <a:tailEnd type="none" w="med" len="med"/>
                    </a:lnT>
                    <a:solidFill>
                      <a:srgbClr val="F6F2EC"/>
                    </a:solidFill>
                  </a:tcPr>
                </a:tc>
                <a:extLst>
                  <a:ext uri="{0D108BD9-81ED-4DB2-BD59-A6C34878D82A}">
                    <a16:rowId xmlns:a16="http://schemas.microsoft.com/office/drawing/2014/main" val="3968523947"/>
                  </a:ext>
                </a:extLst>
              </a:tr>
            </a:tbl>
          </a:graphicData>
        </a:graphic>
      </p:graphicFrame>
    </p:spTree>
    <p:extLst>
      <p:ext uri="{BB962C8B-B14F-4D97-AF65-F5344CB8AC3E}">
        <p14:creationId xmlns:p14="http://schemas.microsoft.com/office/powerpoint/2010/main" val="5097462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C17AC-1D6C-C54C-02C7-26C04EAA7282}"/>
              </a:ext>
            </a:extLst>
          </p:cNvPr>
          <p:cNvSpPr>
            <a:spLocks noGrp="1"/>
          </p:cNvSpPr>
          <p:nvPr>
            <p:ph type="ctrTitle"/>
          </p:nvPr>
        </p:nvSpPr>
        <p:spPr>
          <a:xfrm>
            <a:off x="4508326" y="481196"/>
            <a:ext cx="7683674" cy="1032569"/>
          </a:xfrm>
        </p:spPr>
        <p:txBody>
          <a:bodyPr/>
          <a:lstStyle/>
          <a:p>
            <a:r>
              <a:rPr lang="en-US" sz="4400" b="0">
                <a:ea typeface="Verdana"/>
              </a:rPr>
              <a:t>Summary</a:t>
            </a:r>
            <a:endParaRPr lang="en-CA" sz="4400" b="0">
              <a:ea typeface="Verdana"/>
            </a:endParaRPr>
          </a:p>
        </p:txBody>
      </p:sp>
      <p:sp>
        <p:nvSpPr>
          <p:cNvPr id="3" name="Subtitle 2">
            <a:extLst>
              <a:ext uri="{FF2B5EF4-FFF2-40B4-BE49-F238E27FC236}">
                <a16:creationId xmlns:a16="http://schemas.microsoft.com/office/drawing/2014/main" id="{2553DBE2-89D4-0086-AD6A-D74D1FEAC1AF}"/>
              </a:ext>
            </a:extLst>
          </p:cNvPr>
          <p:cNvSpPr>
            <a:spLocks noGrp="1"/>
          </p:cNvSpPr>
          <p:nvPr>
            <p:ph type="subTitle" idx="1"/>
          </p:nvPr>
        </p:nvSpPr>
        <p:spPr>
          <a:xfrm>
            <a:off x="5337945" y="1845088"/>
            <a:ext cx="6328756" cy="4449501"/>
          </a:xfrm>
        </p:spPr>
        <p:txBody>
          <a:bodyPr vert="horz" lIns="91440" tIns="45720" rIns="91440" bIns="45720" rtlCol="0" anchor="t">
            <a:normAutofit/>
          </a:bodyPr>
          <a:lstStyle/>
          <a:p>
            <a:pPr marL="342900" indent="-342900" algn="l">
              <a:buFont typeface="Arial" panose="020B0604020202020204" pitchFamily="34" charset="0"/>
              <a:buChar char="•"/>
            </a:pPr>
            <a:r>
              <a:rPr lang="en-US" sz="2000">
                <a:solidFill>
                  <a:schemeClr val="tx1"/>
                </a:solidFill>
                <a:latin typeface="Calibri"/>
                <a:ea typeface="Verdana"/>
                <a:cs typeface="Calibri"/>
              </a:rPr>
              <a:t>5.62%</a:t>
            </a:r>
            <a:endParaRPr lang="en-US" sz="2000">
              <a:solidFill>
                <a:schemeClr val="tx1"/>
              </a:solidFill>
              <a:latin typeface="Calibri"/>
              <a:cs typeface="Calibri"/>
            </a:endParaRPr>
          </a:p>
          <a:p>
            <a:pPr marL="342900" indent="-342900" algn="l">
              <a:buFont typeface="Arial" panose="020B0604020202020204" pitchFamily="34" charset="0"/>
              <a:buChar char="•"/>
            </a:pPr>
            <a:r>
              <a:rPr lang="en-US" sz="2000">
                <a:solidFill>
                  <a:schemeClr val="tx1"/>
                </a:solidFill>
                <a:latin typeface="Calibri"/>
                <a:ea typeface="Verdana"/>
                <a:cs typeface="Calibri"/>
              </a:rPr>
              <a:t>Province has become the Delivery Agent for most Ontario Works initial payments</a:t>
            </a:r>
            <a:endParaRPr lang="en-US" sz="2000">
              <a:solidFill>
                <a:schemeClr val="tx1"/>
              </a:solidFill>
              <a:latin typeface="Calibri"/>
              <a:cs typeface="Calibri"/>
            </a:endParaRPr>
          </a:p>
          <a:p>
            <a:pPr marL="342900" indent="-342900" algn="l">
              <a:buFont typeface="Arial" panose="020B0604020202020204" pitchFamily="34" charset="0"/>
              <a:buChar char="•"/>
            </a:pPr>
            <a:r>
              <a:rPr lang="en-US" sz="2000">
                <a:solidFill>
                  <a:schemeClr val="tx1"/>
                </a:solidFill>
                <a:latin typeface="Calibri"/>
                <a:ea typeface="Verdana"/>
                <a:cs typeface="Calibri"/>
              </a:rPr>
              <a:t>Annual grants to meet community demand</a:t>
            </a:r>
            <a:endParaRPr lang="en-US" sz="2000">
              <a:solidFill>
                <a:schemeClr val="tx1"/>
              </a:solidFill>
              <a:latin typeface="Calibri"/>
              <a:cs typeface="Calibri"/>
            </a:endParaRPr>
          </a:p>
          <a:p>
            <a:pPr marL="342900" indent="-342900" algn="l">
              <a:buFont typeface="Arial" panose="020B0604020202020204" pitchFamily="34" charset="0"/>
              <a:buChar char="•"/>
            </a:pPr>
            <a:r>
              <a:rPr lang="en-US" sz="2000">
                <a:solidFill>
                  <a:schemeClr val="tx1"/>
                </a:solidFill>
                <a:latin typeface="Calibri"/>
                <a:ea typeface="Verdana"/>
                <a:cs typeface="Calibri"/>
              </a:rPr>
              <a:t>New Funding Formula for Canada-Wide Early Learning and Child Care Program</a:t>
            </a:r>
          </a:p>
          <a:p>
            <a:pPr marL="342900" indent="-342900" algn="l">
              <a:buFont typeface="Arial" panose="020B0604020202020204" pitchFamily="34" charset="0"/>
              <a:buChar char="•"/>
            </a:pPr>
            <a:r>
              <a:rPr lang="en-US" sz="2000">
                <a:solidFill>
                  <a:schemeClr val="tx1"/>
                </a:solidFill>
                <a:latin typeface="Calibri"/>
                <a:ea typeface="Verdana"/>
                <a:cs typeface="Calibri"/>
              </a:rPr>
              <a:t>Increasing costs to manage aging housing stock and capital costs to repair</a:t>
            </a:r>
            <a:endParaRPr lang="en-US" sz="2000">
              <a:solidFill>
                <a:schemeClr val="tx1"/>
              </a:solidFill>
              <a:latin typeface="Calibri"/>
              <a:cs typeface="Calibri"/>
            </a:endParaRPr>
          </a:p>
          <a:p>
            <a:pPr marL="342900" indent="-342900" algn="l">
              <a:buFont typeface="Arial" panose="020B0604020202020204" pitchFamily="34" charset="0"/>
              <a:buChar char="•"/>
            </a:pPr>
            <a:r>
              <a:rPr lang="en-US" sz="2000">
                <a:solidFill>
                  <a:schemeClr val="tx1"/>
                </a:solidFill>
                <a:latin typeface="Calibri"/>
                <a:ea typeface="Verdana"/>
                <a:cs typeface="Calibri"/>
              </a:rPr>
              <a:t>Quinte West build expected completion date late 2026</a:t>
            </a:r>
            <a:endParaRPr lang="en-US" sz="2000">
              <a:solidFill>
                <a:schemeClr val="tx1"/>
              </a:solidFill>
              <a:latin typeface="Calibri"/>
              <a:cs typeface="Calibri"/>
            </a:endParaRPr>
          </a:p>
          <a:p>
            <a:pPr marL="342900" indent="-342900" algn="l">
              <a:buFont typeface="Arial" panose="020B0604020202020204" pitchFamily="34" charset="0"/>
              <a:buChar char="•"/>
            </a:pPr>
            <a:endParaRPr lang="en-CA">
              <a:solidFill>
                <a:schemeClr val="tx1"/>
              </a:solidFill>
            </a:endParaRPr>
          </a:p>
        </p:txBody>
      </p:sp>
    </p:spTree>
    <p:extLst>
      <p:ext uri="{BB962C8B-B14F-4D97-AF65-F5344CB8AC3E}">
        <p14:creationId xmlns:p14="http://schemas.microsoft.com/office/powerpoint/2010/main" val="2695642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4168794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26A004-C506-CCD2-72F3-75CC643188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B8BE61-9A33-0B4B-D93E-05A72CF11A79}"/>
              </a:ext>
            </a:extLst>
          </p:cNvPr>
          <p:cNvSpPr>
            <a:spLocks noGrp="1"/>
          </p:cNvSpPr>
          <p:nvPr>
            <p:ph type="title"/>
          </p:nvPr>
        </p:nvSpPr>
        <p:spPr>
          <a:xfrm>
            <a:off x="838200" y="150263"/>
            <a:ext cx="10515600" cy="1325563"/>
          </a:xfrm>
        </p:spPr>
        <p:txBody>
          <a:bodyPr>
            <a:normAutofit/>
          </a:bodyPr>
          <a:lstStyle/>
          <a:p>
            <a:r>
              <a:rPr lang="en-US" sz="4400" b="0">
                <a:ea typeface="Verdana"/>
              </a:rPr>
              <a:t>2024 Summary </a:t>
            </a:r>
            <a:endParaRPr lang="en-CA" sz="4400" b="0"/>
          </a:p>
        </p:txBody>
      </p:sp>
      <p:sp>
        <p:nvSpPr>
          <p:cNvPr id="9" name="Content Placeholder 8">
            <a:extLst>
              <a:ext uri="{FF2B5EF4-FFF2-40B4-BE49-F238E27FC236}">
                <a16:creationId xmlns:a16="http://schemas.microsoft.com/office/drawing/2014/main" id="{B567D57D-FD80-6C9A-2106-82BB9E011D3B}"/>
              </a:ext>
            </a:extLst>
          </p:cNvPr>
          <p:cNvSpPr>
            <a:spLocks noGrp="1"/>
          </p:cNvSpPr>
          <p:nvPr>
            <p:ph idx="1"/>
          </p:nvPr>
        </p:nvSpPr>
        <p:spPr>
          <a:xfrm>
            <a:off x="392503" y="1418316"/>
            <a:ext cx="10875033" cy="5442304"/>
          </a:xfrm>
        </p:spPr>
        <p:txBody>
          <a:bodyPr vert="horz" lIns="91440" tIns="45720" rIns="91440" bIns="45720" rtlCol="0" anchor="t">
            <a:normAutofit/>
          </a:bodyPr>
          <a:lstStyle/>
          <a:p>
            <a:pPr marL="571500" indent="-342900">
              <a:lnSpc>
                <a:spcPct val="100000"/>
              </a:lnSpc>
              <a:spcBef>
                <a:spcPts val="0"/>
              </a:spcBef>
            </a:pPr>
            <a:r>
              <a:rPr lang="en-CA" sz="2000" b="0">
                <a:latin typeface="Calibri"/>
                <a:ea typeface="Calibri"/>
                <a:cs typeface="Kalinga"/>
              </a:rPr>
              <a:t>The Community and Human Services Department experienced many successes throughout 2024, measurably supporting</a:t>
            </a:r>
            <a:r>
              <a:rPr lang="en-US" sz="2000" b="0" kern="100">
                <a:effectLst/>
                <a:latin typeface="Calibri"/>
                <a:ea typeface="Calibri"/>
                <a:cs typeface="Times New Roman"/>
              </a:rPr>
              <a:t> and strengthening the well-being of our people and communities.</a:t>
            </a:r>
            <a:r>
              <a:rPr lang="en-US" sz="2000" b="0" kern="100">
                <a:latin typeface="Calibri"/>
                <a:ea typeface="Calibri"/>
                <a:cs typeface="Times New Roman"/>
              </a:rPr>
              <a:t> </a:t>
            </a:r>
            <a:endParaRPr lang="en-US" sz="2000" b="0" kern="100">
              <a:effectLst/>
              <a:latin typeface="Calibri"/>
              <a:ea typeface="Calibri" panose="020F0502020204030204" pitchFamily="34" charset="0"/>
              <a:cs typeface="Times New Roman" panose="02020603050405020304" pitchFamily="18" charset="0"/>
            </a:endParaRPr>
          </a:p>
          <a:p>
            <a:pPr marL="0" indent="0">
              <a:lnSpc>
                <a:spcPct val="100000"/>
              </a:lnSpc>
              <a:spcBef>
                <a:spcPts val="0"/>
              </a:spcBef>
              <a:buNone/>
            </a:pPr>
            <a:r>
              <a:rPr lang="en-US" sz="2000" b="0" kern="100">
                <a:latin typeface="Calibri"/>
                <a:ea typeface="Calibri"/>
                <a:cs typeface="Times New Roman"/>
              </a:rPr>
              <a:t> </a:t>
            </a:r>
            <a:endParaRPr lang="en-US" sz="2000" b="0" kern="100">
              <a:effectLst/>
              <a:latin typeface="Calibri"/>
              <a:ea typeface="Calibri"/>
              <a:cs typeface="Times New Roman"/>
            </a:endParaRPr>
          </a:p>
          <a:p>
            <a:pPr marL="571500" indent="-342900">
              <a:lnSpc>
                <a:spcPct val="100000"/>
              </a:lnSpc>
              <a:spcBef>
                <a:spcPts val="0"/>
              </a:spcBef>
            </a:pPr>
            <a:r>
              <a:rPr lang="en-CA" sz="2000" b="0">
                <a:latin typeface="Calibri"/>
                <a:ea typeface="Calibri"/>
                <a:cs typeface="Kalinga"/>
              </a:rPr>
              <a:t>Demand for services and support across all service areas in Community and Human Services far outpaces the department’s ability to meet that demand.</a:t>
            </a:r>
          </a:p>
          <a:p>
            <a:pPr marL="571500" indent="-342900">
              <a:lnSpc>
                <a:spcPct val="100000"/>
              </a:lnSpc>
              <a:spcBef>
                <a:spcPts val="0"/>
              </a:spcBef>
            </a:pPr>
            <a:endParaRPr lang="en-CA" sz="2000" b="0">
              <a:latin typeface="Calibri"/>
              <a:ea typeface="Calibri" panose="020F0502020204030204" pitchFamily="34" charset="0"/>
              <a:cs typeface="Kalinga" panose="020B0502040204020203" pitchFamily="34" charset="0"/>
            </a:endParaRPr>
          </a:p>
          <a:p>
            <a:pPr marL="571500" indent="-342900">
              <a:lnSpc>
                <a:spcPct val="100000"/>
              </a:lnSpc>
              <a:spcBef>
                <a:spcPts val="0"/>
              </a:spcBef>
            </a:pPr>
            <a:r>
              <a:rPr lang="en-CA" sz="2000" b="0">
                <a:latin typeface="Calibri"/>
                <a:ea typeface="Calibri"/>
                <a:cs typeface="Kalinga"/>
              </a:rPr>
              <a:t>Additionally, through 2024, service provision by the department was increasingly challenged by the complexity of the people we support, the number of staff available to provide services, and significant budget pressures. </a:t>
            </a:r>
            <a:endParaRPr lang="en-CA" sz="2000" b="0">
              <a:latin typeface="Calibri"/>
              <a:ea typeface="Calibri" panose="020F0502020204030204" pitchFamily="34" charset="0"/>
              <a:cs typeface="Kalinga" panose="020B0502040204020203" pitchFamily="34" charset="0"/>
            </a:endParaRPr>
          </a:p>
          <a:p>
            <a:pPr marL="571500" indent="-342900">
              <a:lnSpc>
                <a:spcPct val="100000"/>
              </a:lnSpc>
              <a:spcBef>
                <a:spcPts val="0"/>
              </a:spcBef>
            </a:pPr>
            <a:endParaRPr lang="en-CA" sz="2000" b="0">
              <a:latin typeface="Calibri"/>
              <a:ea typeface="Calibri" panose="020F0502020204030204" pitchFamily="34" charset="0"/>
              <a:cs typeface="Kalinga" panose="020B0502040204020203" pitchFamily="34" charset="0"/>
            </a:endParaRPr>
          </a:p>
          <a:p>
            <a:pPr marL="571500" indent="-342900">
              <a:lnSpc>
                <a:spcPct val="100000"/>
              </a:lnSpc>
              <a:spcBef>
                <a:spcPts val="0"/>
              </a:spcBef>
            </a:pPr>
            <a:r>
              <a:rPr lang="en-CA" sz="2000" b="0">
                <a:latin typeface="Calibri"/>
                <a:ea typeface="Calibri"/>
                <a:cs typeface="Kalinga"/>
              </a:rPr>
              <a:t>It is anticipated through 2025, service provision challenges will continue; resulting in people waiting for services provided through the department and ongoing difficulty meeting funding requests received by community services. </a:t>
            </a:r>
            <a:endParaRPr lang="en-CA" sz="2000" b="0">
              <a:latin typeface="Calibri"/>
              <a:ea typeface="Calibri" panose="020F0502020204030204" pitchFamily="34" charset="0"/>
              <a:cs typeface="Kalinga" panose="020B0502040204020203" pitchFamily="34" charset="0"/>
            </a:endParaRPr>
          </a:p>
          <a:p>
            <a:pPr marL="342900" indent="-342900">
              <a:lnSpc>
                <a:spcPct val="100000"/>
              </a:lnSpc>
              <a:spcBef>
                <a:spcPts val="0"/>
              </a:spcBef>
            </a:pPr>
            <a:endParaRPr lang="en-CA" sz="2000" b="0">
              <a:latin typeface="+mn-lt"/>
              <a:ea typeface="Calibri" panose="020F0502020204030204" pitchFamily="34" charset="0"/>
              <a:cs typeface="Kalinga" panose="020B0502040204020203" pitchFamily="34" charset="0"/>
            </a:endParaRPr>
          </a:p>
          <a:p>
            <a:pPr>
              <a:lnSpc>
                <a:spcPct val="110000"/>
              </a:lnSpc>
              <a:spcBef>
                <a:spcPts val="0"/>
              </a:spcBef>
            </a:pPr>
            <a:endParaRPr lang="en-CA" sz="2000" b="0">
              <a:latin typeface="+mn-lt"/>
              <a:ea typeface="Calibri" panose="020F0502020204030204" pitchFamily="34" charset="0"/>
              <a:cs typeface="Kalinga" panose="020B0502040204020203" pitchFamily="34" charset="0"/>
            </a:endParaRPr>
          </a:p>
          <a:p>
            <a:pPr>
              <a:lnSpc>
                <a:spcPct val="110000"/>
              </a:lnSpc>
            </a:pPr>
            <a:endParaRPr lang="en-CA" sz="3400" b="0">
              <a:ea typeface="Calibri" panose="020F0502020204030204" pitchFamily="34" charset="0"/>
              <a:cs typeface="Kalinga" panose="020B0502040204020203" pitchFamily="34" charset="0"/>
            </a:endParaRPr>
          </a:p>
          <a:p>
            <a:pPr>
              <a:lnSpc>
                <a:spcPct val="110000"/>
              </a:lnSpc>
            </a:pPr>
            <a:endParaRPr lang="en-CA" sz="3400" b="0">
              <a:ea typeface="Calibri" panose="020F0502020204030204" pitchFamily="34" charset="0"/>
              <a:cs typeface="Kalinga" panose="020B0502040204020203" pitchFamily="34" charset="0"/>
            </a:endParaRPr>
          </a:p>
          <a:p>
            <a:pPr marL="0" indent="0">
              <a:buNone/>
            </a:pPr>
            <a:endParaRPr lang="en-CA" sz="2000" b="0">
              <a:ea typeface="Calibri" panose="020F0502020204030204" pitchFamily="34" charset="0"/>
              <a:cs typeface="Kalinga" panose="020B0502040204020203" pitchFamily="34" charset="0"/>
            </a:endParaRPr>
          </a:p>
          <a:p>
            <a:endParaRPr lang="en-CA" sz="2000" b="0">
              <a:ea typeface="Calibri" panose="020F0502020204030204" pitchFamily="34" charset="0"/>
              <a:cs typeface="Kalinga" panose="020B0502040204020203" pitchFamily="34" charset="0"/>
            </a:endParaRPr>
          </a:p>
        </p:txBody>
      </p:sp>
      <p:sp>
        <p:nvSpPr>
          <p:cNvPr id="10" name="Slide Number Placeholder 9">
            <a:extLst>
              <a:ext uri="{FF2B5EF4-FFF2-40B4-BE49-F238E27FC236}">
                <a16:creationId xmlns:a16="http://schemas.microsoft.com/office/drawing/2014/main" id="{1D622B02-B108-C36B-EBBE-18A274C3CC69}"/>
              </a:ext>
            </a:extLst>
          </p:cNvPr>
          <p:cNvSpPr>
            <a:spLocks noGrp="1"/>
          </p:cNvSpPr>
          <p:nvPr>
            <p:ph type="sldNum" sz="quarter" idx="4"/>
          </p:nvPr>
        </p:nvSpPr>
        <p:spPr/>
        <p:txBody>
          <a:bodyPr/>
          <a:lstStyle/>
          <a:p>
            <a:fld id="{6CCA9591-0E43-4106-8E2A-143E49102703}" type="slidenum">
              <a:rPr lang="en-CA" smtClean="0"/>
              <a:pPr/>
              <a:t>3</a:t>
            </a:fld>
            <a:endParaRPr lang="en-CA"/>
          </a:p>
        </p:txBody>
      </p:sp>
    </p:spTree>
    <p:extLst>
      <p:ext uri="{BB962C8B-B14F-4D97-AF65-F5344CB8AC3E}">
        <p14:creationId xmlns:p14="http://schemas.microsoft.com/office/powerpoint/2010/main" val="3613495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E09AD1-22FE-2823-5ABB-2DA48273AABE}"/>
              </a:ext>
            </a:extLst>
          </p:cNvPr>
          <p:cNvSpPr>
            <a:spLocks noGrp="1"/>
          </p:cNvSpPr>
          <p:nvPr>
            <p:ph idx="1"/>
          </p:nvPr>
        </p:nvSpPr>
        <p:spPr>
          <a:xfrm>
            <a:off x="429742" y="1290561"/>
            <a:ext cx="10877862" cy="5110123"/>
          </a:xfrm>
        </p:spPr>
        <p:txBody>
          <a:bodyPr vert="horz" lIns="91440" tIns="45720" rIns="91440" bIns="45720" rtlCol="0" anchor="t">
            <a:normAutofit/>
          </a:bodyPr>
          <a:lstStyle/>
          <a:p>
            <a:pPr marL="571500" indent="-342900">
              <a:lnSpc>
                <a:spcPct val="100000"/>
              </a:lnSpc>
              <a:spcBef>
                <a:spcPts val="0"/>
              </a:spcBef>
            </a:pPr>
            <a:r>
              <a:rPr lang="en-US" sz="2000" b="0">
                <a:latin typeface="Calibri"/>
                <a:ea typeface="Verdana"/>
                <a:cs typeface="Calibri"/>
              </a:rPr>
              <a:t>A reasonable budget intended to best maintain critical services provided through Hastings County Community and Human Services </a:t>
            </a:r>
            <a:endParaRPr lang="en-US" sz="2000" b="0">
              <a:latin typeface="Calibri"/>
              <a:cs typeface="Calibri"/>
            </a:endParaRPr>
          </a:p>
          <a:p>
            <a:pPr>
              <a:lnSpc>
                <a:spcPct val="100000"/>
              </a:lnSpc>
              <a:spcBef>
                <a:spcPts val="0"/>
              </a:spcBef>
            </a:pPr>
            <a:endParaRPr lang="en-US" sz="2000" b="0">
              <a:latin typeface="Calibri"/>
              <a:ea typeface="Verdana"/>
              <a:cs typeface="Calibri"/>
            </a:endParaRPr>
          </a:p>
          <a:p>
            <a:pPr marL="571500" indent="-342900">
              <a:lnSpc>
                <a:spcPct val="100000"/>
              </a:lnSpc>
              <a:spcBef>
                <a:spcPts val="0"/>
              </a:spcBef>
            </a:pPr>
            <a:r>
              <a:rPr lang="en-US" sz="2000" b="0">
                <a:latin typeface="Calibri"/>
                <a:ea typeface="Verdana"/>
                <a:cs typeface="Calibri"/>
              </a:rPr>
              <a:t>Minimize impact to Municipalities and Separated Cities due to costs not offset by Provincial and Federal revenue sources</a:t>
            </a:r>
            <a:endParaRPr lang="en-US" sz="2000" b="0">
              <a:latin typeface="Calibri"/>
              <a:cs typeface="Calibri"/>
            </a:endParaRPr>
          </a:p>
          <a:p>
            <a:pPr marL="571500" indent="-342900">
              <a:lnSpc>
                <a:spcPct val="100000"/>
              </a:lnSpc>
              <a:spcBef>
                <a:spcPts val="0"/>
              </a:spcBef>
            </a:pPr>
            <a:endParaRPr lang="en-US" sz="2000" b="0">
              <a:latin typeface="Calibri"/>
              <a:ea typeface="Verdana"/>
              <a:cs typeface="Calibri"/>
            </a:endParaRPr>
          </a:p>
          <a:p>
            <a:pPr marL="571500" indent="-342900">
              <a:lnSpc>
                <a:spcPct val="100000"/>
              </a:lnSpc>
              <a:spcBef>
                <a:spcPts val="0"/>
              </a:spcBef>
            </a:pPr>
            <a:r>
              <a:rPr lang="en-US" sz="2000" b="0">
                <a:latin typeface="Calibri"/>
                <a:ea typeface="Verdana"/>
                <a:cs typeface="Calibri"/>
              </a:rPr>
              <a:t>Recognize service challenges experienced through 2024 will continue into 2025</a:t>
            </a:r>
            <a:endParaRPr lang="en-CA" sz="2000" b="0">
              <a:latin typeface="Calibri"/>
              <a:ea typeface="Verdana"/>
              <a:cs typeface="Calibri"/>
            </a:endParaRPr>
          </a:p>
          <a:p>
            <a:pPr marL="571500" indent="-342900">
              <a:lnSpc>
                <a:spcPct val="100000"/>
              </a:lnSpc>
              <a:spcBef>
                <a:spcPts val="0"/>
              </a:spcBef>
            </a:pPr>
            <a:endParaRPr lang="en-US" sz="2000" b="0">
              <a:latin typeface="Calibri"/>
              <a:ea typeface="Verdana"/>
              <a:cs typeface="Arial"/>
            </a:endParaRPr>
          </a:p>
          <a:p>
            <a:pPr indent="0">
              <a:lnSpc>
                <a:spcPct val="100000"/>
              </a:lnSpc>
              <a:spcBef>
                <a:spcPts val="0"/>
              </a:spcBef>
            </a:pPr>
            <a:r>
              <a:rPr lang="en-US" sz="2000" b="0">
                <a:latin typeface="Calibri"/>
                <a:ea typeface="Verdana"/>
                <a:cs typeface="Calibri"/>
              </a:rPr>
              <a:t>    Overall, 2025 budget reflects:</a:t>
            </a:r>
            <a:endParaRPr lang="en-CA" sz="2000" b="0">
              <a:latin typeface="Calibri"/>
              <a:ea typeface="Verdana"/>
              <a:cs typeface="Calibri"/>
            </a:endParaRPr>
          </a:p>
          <a:p>
            <a:pPr lvl="2">
              <a:lnSpc>
                <a:spcPct val="100000"/>
              </a:lnSpc>
              <a:spcBef>
                <a:spcPts val="0"/>
              </a:spcBef>
            </a:pPr>
            <a:r>
              <a:rPr lang="en-US" b="0">
                <a:latin typeface="Calibri"/>
                <a:ea typeface="Verdana"/>
                <a:cs typeface="Calibri"/>
              </a:rPr>
              <a:t>Alignment with available Ministry funding including Ministry of Education's new Canada-Wide Early Learning and Child Care Funding Formula and the Ministry of Children, Community and Social Services changes to Centralized Intake</a:t>
            </a:r>
            <a:endParaRPr lang="en-US">
              <a:latin typeface="Calibri"/>
              <a:ea typeface="Verdana"/>
              <a:cs typeface="Calibri"/>
            </a:endParaRPr>
          </a:p>
          <a:p>
            <a:pPr lvl="2">
              <a:lnSpc>
                <a:spcPct val="100000"/>
              </a:lnSpc>
              <a:spcBef>
                <a:spcPts val="0"/>
              </a:spcBef>
            </a:pPr>
            <a:r>
              <a:rPr lang="en-US" b="0">
                <a:latin typeface="Calibri"/>
                <a:ea typeface="Verdana"/>
                <a:cs typeface="Calibri"/>
              </a:rPr>
              <a:t>The need to address increasing costs to manage aging housing stock and capital repairs</a:t>
            </a:r>
            <a:endParaRPr lang="en-US">
              <a:latin typeface="Calibri"/>
              <a:ea typeface="Verdana"/>
              <a:cs typeface="Calibri"/>
            </a:endParaRPr>
          </a:p>
          <a:p>
            <a:pPr lvl="2">
              <a:lnSpc>
                <a:spcPct val="100000"/>
              </a:lnSpc>
              <a:spcBef>
                <a:spcPts val="0"/>
              </a:spcBef>
            </a:pPr>
            <a:r>
              <a:rPr lang="en-US" b="0">
                <a:latin typeface="Calibri"/>
                <a:ea typeface="Verdana"/>
                <a:cs typeface="Calibri"/>
              </a:rPr>
              <a:t>Increases to our Municipal Emergency Assistance to better meet demand</a:t>
            </a:r>
            <a:endParaRPr lang="en-US">
              <a:latin typeface="Calibri"/>
              <a:ea typeface="Verdana"/>
              <a:cs typeface="Calibri"/>
            </a:endParaRPr>
          </a:p>
          <a:p>
            <a:pPr lvl="2">
              <a:lnSpc>
                <a:spcPct val="100000"/>
              </a:lnSpc>
              <a:spcBef>
                <a:spcPts val="0"/>
              </a:spcBef>
            </a:pPr>
            <a:r>
              <a:rPr lang="en-US" b="0">
                <a:latin typeface="Calibri"/>
                <a:ea typeface="Verdana"/>
                <a:cs typeface="Calibri"/>
              </a:rPr>
              <a:t>Investment in the Quinte West - 32 unit affordable housing build </a:t>
            </a:r>
            <a:endParaRPr lang="en-US">
              <a:latin typeface="Calibri"/>
              <a:ea typeface="Verdana"/>
              <a:cs typeface="Calibri"/>
            </a:endParaRPr>
          </a:p>
          <a:p>
            <a:pPr marL="571500" indent="-342900">
              <a:lnSpc>
                <a:spcPct val="100000"/>
              </a:lnSpc>
              <a:spcBef>
                <a:spcPts val="0"/>
              </a:spcBef>
            </a:pPr>
            <a:endParaRPr lang="en-US" b="0">
              <a:latin typeface="Calibri"/>
              <a:cs typeface="Arial"/>
            </a:endParaRPr>
          </a:p>
        </p:txBody>
      </p:sp>
      <p:sp>
        <p:nvSpPr>
          <p:cNvPr id="3" name="Slide Number Placeholder 2">
            <a:extLst>
              <a:ext uri="{FF2B5EF4-FFF2-40B4-BE49-F238E27FC236}">
                <a16:creationId xmlns:a16="http://schemas.microsoft.com/office/drawing/2014/main" id="{BFB3DB03-D1A0-71C3-D345-6553781B100A}"/>
              </a:ext>
            </a:extLst>
          </p:cNvPr>
          <p:cNvSpPr>
            <a:spLocks noGrp="1"/>
          </p:cNvSpPr>
          <p:nvPr>
            <p:ph type="sldNum" sz="quarter" idx="4"/>
          </p:nvPr>
        </p:nvSpPr>
        <p:spPr/>
        <p:txBody>
          <a:bodyPr/>
          <a:lstStyle/>
          <a:p>
            <a:fld id="{6CCA9591-0E43-4106-8E2A-143E49102703}" type="slidenum">
              <a:rPr lang="en-CA" smtClean="0"/>
              <a:pPr/>
              <a:t>4</a:t>
            </a:fld>
            <a:endParaRPr lang="en-CA"/>
          </a:p>
        </p:txBody>
      </p:sp>
      <p:sp>
        <p:nvSpPr>
          <p:cNvPr id="4" name="Title 3">
            <a:extLst>
              <a:ext uri="{FF2B5EF4-FFF2-40B4-BE49-F238E27FC236}">
                <a16:creationId xmlns:a16="http://schemas.microsoft.com/office/drawing/2014/main" id="{395DCAAB-D0C1-4895-328C-1AFB0780BB2D}"/>
              </a:ext>
            </a:extLst>
          </p:cNvPr>
          <p:cNvSpPr>
            <a:spLocks noGrp="1"/>
          </p:cNvSpPr>
          <p:nvPr>
            <p:ph type="title"/>
          </p:nvPr>
        </p:nvSpPr>
        <p:spPr>
          <a:xfrm>
            <a:off x="565030" y="365125"/>
            <a:ext cx="10515600" cy="848965"/>
          </a:xfrm>
        </p:spPr>
        <p:txBody>
          <a:bodyPr/>
          <a:lstStyle/>
          <a:p>
            <a:r>
              <a:rPr lang="en-US" sz="4400" b="0">
                <a:ea typeface="Verdana"/>
              </a:rPr>
              <a:t>2025 Budget Overview</a:t>
            </a:r>
            <a:endParaRPr lang="en-CA" sz="4400" b="0">
              <a:ea typeface="Verdana"/>
            </a:endParaRPr>
          </a:p>
        </p:txBody>
      </p:sp>
    </p:spTree>
    <p:extLst>
      <p:ext uri="{BB962C8B-B14F-4D97-AF65-F5344CB8AC3E}">
        <p14:creationId xmlns:p14="http://schemas.microsoft.com/office/powerpoint/2010/main" val="3324674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C441F1A-408E-E0F8-F5AE-3B11D1AC5D14}"/>
              </a:ext>
            </a:extLst>
          </p:cNvPr>
          <p:cNvSpPr>
            <a:spLocks noGrp="1"/>
          </p:cNvSpPr>
          <p:nvPr>
            <p:ph type="sldNum" sz="quarter" idx="4"/>
          </p:nvPr>
        </p:nvSpPr>
        <p:spPr/>
        <p:txBody>
          <a:bodyPr/>
          <a:lstStyle/>
          <a:p>
            <a:fld id="{6CCA9591-0E43-4106-8E2A-143E49102703}" type="slidenum">
              <a:rPr lang="en-CA" smtClean="0"/>
              <a:pPr/>
              <a:t>5</a:t>
            </a:fld>
            <a:endParaRPr lang="en-CA"/>
          </a:p>
        </p:txBody>
      </p:sp>
      <p:sp>
        <p:nvSpPr>
          <p:cNvPr id="5" name="Title 4">
            <a:extLst>
              <a:ext uri="{FF2B5EF4-FFF2-40B4-BE49-F238E27FC236}">
                <a16:creationId xmlns:a16="http://schemas.microsoft.com/office/drawing/2014/main" id="{724CB974-68EF-AA26-0E92-890403EE0622}"/>
              </a:ext>
            </a:extLst>
          </p:cNvPr>
          <p:cNvSpPr>
            <a:spLocks noGrp="1"/>
          </p:cNvSpPr>
          <p:nvPr>
            <p:ph type="title"/>
          </p:nvPr>
        </p:nvSpPr>
        <p:spPr>
          <a:xfrm>
            <a:off x="255022" y="390765"/>
            <a:ext cx="12619628" cy="848965"/>
          </a:xfrm>
        </p:spPr>
        <p:txBody>
          <a:bodyPr/>
          <a:lstStyle/>
          <a:p>
            <a:r>
              <a:rPr lang="en-US" sz="4000" b="0">
                <a:ea typeface="Verdana"/>
              </a:rPr>
              <a:t>Employment &amp; Financial Assistance</a:t>
            </a:r>
            <a:endParaRPr lang="en-CA" sz="4000" b="0">
              <a:ea typeface="Verdana"/>
            </a:endParaRPr>
          </a:p>
        </p:txBody>
      </p:sp>
      <p:graphicFrame>
        <p:nvGraphicFramePr>
          <p:cNvPr id="2" name="Content Placeholder 3">
            <a:extLst>
              <a:ext uri="{FF2B5EF4-FFF2-40B4-BE49-F238E27FC236}">
                <a16:creationId xmlns:a16="http://schemas.microsoft.com/office/drawing/2014/main" id="{CDBE0A90-F3CC-FB20-4267-6D9210E4E31F}"/>
              </a:ext>
            </a:extLst>
          </p:cNvPr>
          <p:cNvGraphicFramePr>
            <a:graphicFrameLocks/>
          </p:cNvGraphicFramePr>
          <p:nvPr>
            <p:extLst>
              <p:ext uri="{D42A27DB-BD31-4B8C-83A1-F6EECF244321}">
                <p14:modId xmlns:p14="http://schemas.microsoft.com/office/powerpoint/2010/main" val="3774623581"/>
              </p:ext>
            </p:extLst>
          </p:nvPr>
        </p:nvGraphicFramePr>
        <p:xfrm>
          <a:off x="3050202" y="1716244"/>
          <a:ext cx="4185590" cy="1038760"/>
        </p:xfrm>
        <a:graphic>
          <a:graphicData uri="http://schemas.openxmlformats.org/drawingml/2006/table">
            <a:tbl>
              <a:tblPr bandRow="1">
                <a:tableStyleId>{5C22544A-7EE6-4342-B048-85BDC9FD1C3A}</a:tableStyleId>
              </a:tblPr>
              <a:tblGrid>
                <a:gridCol w="2087658">
                  <a:extLst>
                    <a:ext uri="{9D8B030D-6E8A-4147-A177-3AD203B41FA5}">
                      <a16:colId xmlns:a16="http://schemas.microsoft.com/office/drawing/2014/main" val="2335387560"/>
                    </a:ext>
                  </a:extLst>
                </a:gridCol>
                <a:gridCol w="2097932">
                  <a:extLst>
                    <a:ext uri="{9D8B030D-6E8A-4147-A177-3AD203B41FA5}">
                      <a16:colId xmlns:a16="http://schemas.microsoft.com/office/drawing/2014/main" val="1859404284"/>
                    </a:ext>
                  </a:extLst>
                </a:gridCol>
              </a:tblGrid>
              <a:tr h="252164">
                <a:tc gridSpan="2">
                  <a:txBody>
                    <a:bodyPr/>
                    <a:lstStyle/>
                    <a:p>
                      <a:pPr algn="ctr" rtl="0" fontAlgn="base"/>
                      <a:r>
                        <a:rPr lang="en-US" b="1">
                          <a:solidFill>
                            <a:srgbClr val="000000"/>
                          </a:solidFill>
                          <a:latin typeface="Arial"/>
                          <a:cs typeface="Arial"/>
                        </a:rPr>
                        <a:t>Employment &amp; Financial Assistance</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F6F2EC"/>
                    </a:solidFill>
                  </a:tcPr>
                </a:tc>
                <a:tc hMerge="1">
                  <a:txBody>
                    <a:bodyPr/>
                    <a:lstStyle/>
                    <a:p>
                      <a:pPr algn="ctr" rtl="0" fontAlgn="base"/>
                      <a:endParaRPr lang="en-US" sz="1800" b="1" i="0">
                        <a:solidFill>
                          <a:srgbClr val="FFFFFF"/>
                        </a:solidFill>
                        <a:effectLst/>
                        <a:highlight>
                          <a:srgbClr val="522570"/>
                        </a:highlight>
                        <a:latin typeface="Arial"/>
                      </a:endParaRP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2365890190"/>
                  </a:ext>
                </a:extLst>
              </a:tr>
              <a:tr h="252164">
                <a:tc>
                  <a:txBody>
                    <a:bodyPr/>
                    <a:lstStyle/>
                    <a:p>
                      <a:pPr algn="ctr" rtl="0" fontAlgn="base"/>
                      <a:r>
                        <a:rPr lang="en-US" sz="1800" b="1" i="0">
                          <a:solidFill>
                            <a:srgbClr val="FFFFFF"/>
                          </a:solidFill>
                          <a:effectLst/>
                          <a:highlight>
                            <a:srgbClr val="522570"/>
                          </a:highlight>
                          <a:latin typeface="Arial"/>
                        </a:rPr>
                        <a:t>2024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tc>
                  <a:txBody>
                    <a:bodyPr/>
                    <a:lstStyle/>
                    <a:p>
                      <a:pPr algn="ctr" rtl="0" fontAlgn="base"/>
                      <a:r>
                        <a:rPr lang="en-US" sz="1800" b="1" i="0">
                          <a:solidFill>
                            <a:srgbClr val="FFFFFF"/>
                          </a:solidFill>
                          <a:effectLst/>
                          <a:highlight>
                            <a:srgbClr val="522570"/>
                          </a:highlight>
                          <a:latin typeface="Arial"/>
                        </a:rPr>
                        <a:t>2025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3265116110"/>
                  </a:ext>
                </a:extLst>
              </a:tr>
              <a:tr h="336176">
                <a:tc>
                  <a:txBody>
                    <a:bodyPr/>
                    <a:lstStyle/>
                    <a:p>
                      <a:pPr algn="ctr" rtl="0" fontAlgn="base"/>
                      <a:r>
                        <a:rPr lang="en-US" sz="1800" b="0" i="0">
                          <a:solidFill>
                            <a:srgbClr val="000000"/>
                          </a:solidFill>
                          <a:effectLst/>
                          <a:latin typeface="Arial"/>
                        </a:rPr>
                        <a:t>$407,000</a:t>
                      </a:r>
                      <a:endParaRPr lang="en-CA" sz="1800" b="0" i="0">
                        <a:solidFill>
                          <a:srgbClr val="000000"/>
                        </a:solidFill>
                        <a:effectLst/>
                        <a:latin typeface="Arial"/>
                      </a:endParaRPr>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tc>
                  <a:txBody>
                    <a:bodyPr/>
                    <a:lstStyle/>
                    <a:p>
                      <a:pPr lvl="0" algn="ctr" rtl="0">
                        <a:buNone/>
                      </a:pPr>
                      <a:r>
                        <a:rPr lang="en-US" sz="1800" b="0" i="0">
                          <a:solidFill>
                            <a:srgbClr val="000000"/>
                          </a:solidFill>
                          <a:effectLst/>
                          <a:latin typeface="Arial"/>
                        </a:rPr>
                        <a:t>$450,000</a:t>
                      </a:r>
                      <a:endParaRPr lang="en-US" sz="1800"/>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extLst>
                  <a:ext uri="{0D108BD9-81ED-4DB2-BD59-A6C34878D82A}">
                    <a16:rowId xmlns:a16="http://schemas.microsoft.com/office/drawing/2014/main" val="1565051514"/>
                  </a:ext>
                </a:extLst>
              </a:tr>
            </a:tbl>
          </a:graphicData>
        </a:graphic>
      </p:graphicFrame>
      <p:sp>
        <p:nvSpPr>
          <p:cNvPr id="9" name="Content Placeholder 4">
            <a:extLst>
              <a:ext uri="{FF2B5EF4-FFF2-40B4-BE49-F238E27FC236}">
                <a16:creationId xmlns:a16="http://schemas.microsoft.com/office/drawing/2014/main" id="{AC6913E2-AAFD-AF84-D661-04EC280FA8BB}"/>
              </a:ext>
            </a:extLst>
          </p:cNvPr>
          <p:cNvSpPr txBox="1">
            <a:spLocks/>
          </p:cNvSpPr>
          <p:nvPr/>
        </p:nvSpPr>
        <p:spPr>
          <a:xfrm>
            <a:off x="1023547" y="2916941"/>
            <a:ext cx="11073989" cy="4168893"/>
          </a:xfrm>
          <a:prstGeom prst="rect">
            <a:avLst/>
          </a:prstGeom>
        </p:spPr>
        <p:txBody>
          <a:bodyPr vert="horz" lIns="91440" tIns="45720" rIns="91440" bIns="45720" rtlCol="0" anchor="ctr">
            <a:normAutofit/>
          </a:bodyPr>
          <a:lstStyle>
            <a:defPPr>
              <a:defRPr lang="en-US"/>
            </a:defPPr>
            <a:lvl1pPr marL="0" algn="l" defTabSz="914400" rtl="0" eaLnBrk="1" latinLnBrk="0" hangingPunct="1">
              <a:defRPr sz="1600" kern="1200">
                <a:solidFill>
                  <a:srgbClr val="522570"/>
                </a:solidFill>
                <a:latin typeface="Klasik"/>
                <a:ea typeface="Verdana" panose="020B0604030504040204" pitchFamily="34"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1"/>
            <a:r>
              <a:rPr lang="en-US" sz="2400" b="1" kern="100">
                <a:latin typeface="Calibri"/>
                <a:ea typeface="Calibri"/>
                <a:cs typeface="Times New Roman"/>
              </a:rPr>
              <a:t>Revenue</a:t>
            </a:r>
            <a:endParaRPr lang="en-US" b="1">
              <a:latin typeface="Calibri"/>
              <a:ea typeface="Calibri"/>
              <a:cs typeface="Calibri"/>
            </a:endParaRPr>
          </a:p>
          <a:p>
            <a:pPr marL="1257300" lvl="2" indent="-342900">
              <a:buFont typeface="Arial" panose="020B0604020202020204" pitchFamily="34" charset="0"/>
              <a:buChar char="•"/>
            </a:pPr>
            <a:r>
              <a:rPr lang="en-US" sz="2400" kern="100">
                <a:latin typeface="Calibri"/>
                <a:ea typeface="Calibri"/>
                <a:cs typeface="Times New Roman"/>
              </a:rPr>
              <a:t>Ministry of Children, Community and Social Services: Ontario Works Administration and Employment Assistance Program</a:t>
            </a:r>
            <a:endParaRPr lang="en-US" sz="2400" kern="100">
              <a:latin typeface="Calibri"/>
              <a:ea typeface="Calibri" panose="020F0502020204030204" pitchFamily="34" charset="0"/>
              <a:cs typeface="Times New Roman"/>
            </a:endParaRPr>
          </a:p>
          <a:p>
            <a:pPr marL="1257300" lvl="2" indent="-342900">
              <a:buFont typeface="Arial" panose="020B0604020202020204" pitchFamily="34" charset="0"/>
              <a:buChar char="•"/>
            </a:pPr>
            <a:r>
              <a:rPr lang="en-US" sz="2400" kern="100">
                <a:latin typeface="Calibri"/>
                <a:ea typeface="Calibri"/>
                <a:cs typeface="Times New Roman"/>
              </a:rPr>
              <a:t>Ministry of Municipal Affairs and Housing: Homelessness Prevention Program</a:t>
            </a:r>
          </a:p>
          <a:p>
            <a:pPr marL="1257300" lvl="2" indent="-342900">
              <a:buFont typeface="Arial" panose="020B0604020202020204" pitchFamily="34" charset="0"/>
              <a:buChar char="•"/>
            </a:pPr>
            <a:r>
              <a:rPr lang="en-US" sz="2400" kern="100">
                <a:latin typeface="Calibri"/>
                <a:ea typeface="Calibri"/>
                <a:cs typeface="Times New Roman"/>
              </a:rPr>
              <a:t>Housing, Infrastructure and Communities Canada: Reaching Home: Canada's Homelessness Strategy and Veteran Homelessness Program</a:t>
            </a:r>
          </a:p>
          <a:p>
            <a:pPr marL="800100" lvl="1" indent="-342900">
              <a:spcBef>
                <a:spcPts val="1000"/>
              </a:spcBef>
              <a:buFont typeface="Arial" panose="020B0604020202020204" pitchFamily="34" charset="0"/>
              <a:buChar char="•"/>
            </a:pPr>
            <a:endParaRPr lang="en-US" sz="2400" kern="100">
              <a:latin typeface="Calibri" panose="020F0502020204030204"/>
              <a:ea typeface="Calibri"/>
              <a:cs typeface="Calibri" panose="020F0502020204030204"/>
            </a:endParaRPr>
          </a:p>
          <a:p>
            <a:pPr marL="800100" lvl="1" indent="-342900">
              <a:spcBef>
                <a:spcPts val="1000"/>
              </a:spcBef>
              <a:buFont typeface="Arial" panose="020B0604020202020204" pitchFamily="34" charset="0"/>
              <a:buChar char="•"/>
            </a:pPr>
            <a:endParaRPr lang="en-US" sz="2400" kern="100">
              <a:latin typeface="Klasik"/>
              <a:ea typeface="Calibri" panose="020F0502020204030204" pitchFamily="34" charset="0"/>
              <a:cs typeface="Times New Roman" panose="02020603050405020304" pitchFamily="18" charset="0"/>
            </a:endParaRPr>
          </a:p>
          <a:p>
            <a:pPr marL="800100" lvl="1" indent="-342900">
              <a:spcBef>
                <a:spcPts val="1000"/>
              </a:spcBef>
              <a:buFont typeface="Arial" panose="020B0604020202020204" pitchFamily="34" charset="0"/>
              <a:buChar char="•"/>
            </a:pPr>
            <a:endParaRPr lang="en-US" sz="2400" kern="100">
              <a:latin typeface="Klasik"/>
              <a:ea typeface="Calibri" panose="020F0502020204030204" pitchFamily="34" charset="0"/>
              <a:cs typeface="Times New Roman" panose="02020603050405020304" pitchFamily="18" charset="0"/>
            </a:endParaRPr>
          </a:p>
          <a:p>
            <a:pPr lvl="1">
              <a:spcBef>
                <a:spcPts val="1000"/>
              </a:spcBef>
            </a:pPr>
            <a:endParaRPr lang="en-US" sz="2000" kern="10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lvl="1"/>
            <a:endParaRPr lang="en-US" sz="2000" kern="100">
              <a:solidFill>
                <a:srgbClr val="000000"/>
              </a:solidFill>
              <a:latin typeface="Calibri" panose="020F0502020204030204"/>
              <a:ea typeface="Calibri" panose="020F0502020204030204" pitchFamily="34" charset="0"/>
              <a:cs typeface="Times New Roman" panose="02020603050405020304" pitchFamily="18" charset="0"/>
            </a:endParaRPr>
          </a:p>
          <a:p>
            <a:endParaRPr lang="en-CA"/>
          </a:p>
        </p:txBody>
      </p:sp>
    </p:spTree>
    <p:extLst>
      <p:ext uri="{BB962C8B-B14F-4D97-AF65-F5344CB8AC3E}">
        <p14:creationId xmlns:p14="http://schemas.microsoft.com/office/powerpoint/2010/main" val="3653106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6</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320615" y="508899"/>
            <a:ext cx="10515600" cy="848965"/>
          </a:xfrm>
        </p:spPr>
        <p:txBody>
          <a:bodyPr/>
          <a:lstStyle/>
          <a:p>
            <a:r>
              <a:rPr lang="en-US" sz="4000" b="0">
                <a:ea typeface="Verdana"/>
              </a:rPr>
              <a:t>Employment &amp; Financial Assistance</a:t>
            </a:r>
            <a:endParaRPr lang="en-CA" sz="4000" b="0">
              <a:ea typeface="Verdana"/>
            </a:endParaRPr>
          </a:p>
        </p:txBody>
      </p:sp>
      <p:sp>
        <p:nvSpPr>
          <p:cNvPr id="7" name="Content Placeholder 1">
            <a:extLst>
              <a:ext uri="{FF2B5EF4-FFF2-40B4-BE49-F238E27FC236}">
                <a16:creationId xmlns:a16="http://schemas.microsoft.com/office/drawing/2014/main" id="{E37FFDDF-772D-3D5D-1752-6426E418D0CB}"/>
              </a:ext>
            </a:extLst>
          </p:cNvPr>
          <p:cNvSpPr>
            <a:spLocks noGrp="1"/>
          </p:cNvSpPr>
          <p:nvPr/>
        </p:nvSpPr>
        <p:spPr>
          <a:xfrm>
            <a:off x="735627" y="1066332"/>
            <a:ext cx="10515600" cy="5001232"/>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Klasik"/>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tx1"/>
                </a:solidFill>
                <a:latin typeface="Klasik"/>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tx1"/>
                </a:solidFill>
                <a:latin typeface="Klasik"/>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Klasik"/>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Klasik"/>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b="0">
              <a:ea typeface="Verdana"/>
            </a:endParaRPr>
          </a:p>
          <a:p>
            <a:pPr indent="0">
              <a:lnSpc>
                <a:spcPct val="110000"/>
              </a:lnSpc>
              <a:spcBef>
                <a:spcPts val="0"/>
              </a:spcBef>
              <a:buNone/>
            </a:pPr>
            <a:r>
              <a:rPr lang="en-US" sz="2000">
                <a:latin typeface="Calibri"/>
                <a:ea typeface="Verdana"/>
                <a:cs typeface="Calibri"/>
              </a:rPr>
              <a:t>Ontario Works Benefits</a:t>
            </a:r>
          </a:p>
          <a:p>
            <a:pPr marL="1028700" lvl="1" indent="-342900">
              <a:lnSpc>
                <a:spcPct val="110000"/>
              </a:lnSpc>
              <a:spcBef>
                <a:spcPts val="0"/>
              </a:spcBef>
            </a:pPr>
            <a:r>
              <a:rPr lang="en-US" sz="2000" b="0">
                <a:latin typeface="Calibri"/>
                <a:ea typeface="Verdana"/>
                <a:cs typeface="Calibri"/>
              </a:rPr>
              <a:t>$23,391,208</a:t>
            </a:r>
          </a:p>
          <a:p>
            <a:pPr marL="1028700" lvl="1" indent="-342900">
              <a:lnSpc>
                <a:spcPct val="110000"/>
              </a:lnSpc>
              <a:spcBef>
                <a:spcPts val="0"/>
              </a:spcBef>
            </a:pPr>
            <a:r>
              <a:rPr lang="en-US" sz="2000" b="0">
                <a:latin typeface="Calibri"/>
                <a:ea typeface="Verdana"/>
                <a:cs typeface="Calibri"/>
              </a:rPr>
              <a:t>100% Provincial Funding to support OW clients </a:t>
            </a:r>
          </a:p>
          <a:p>
            <a:pPr marL="1028700" lvl="1" indent="-342900">
              <a:lnSpc>
                <a:spcPct val="110000"/>
              </a:lnSpc>
              <a:spcBef>
                <a:spcPts val="0"/>
              </a:spcBef>
            </a:pPr>
            <a:r>
              <a:rPr lang="en-US" sz="2000" b="0">
                <a:latin typeface="Calibri"/>
                <a:ea typeface="Verdana"/>
                <a:cs typeface="Arial"/>
              </a:rPr>
              <a:t>More barriers for people i.e. health, financial, housing, mental health = increasing numbers receiving ongoing support as more time needed to move people to financial independence.</a:t>
            </a:r>
          </a:p>
          <a:p>
            <a:pPr marL="1028700" lvl="1" indent="-342900">
              <a:lnSpc>
                <a:spcPct val="110000"/>
              </a:lnSpc>
              <a:spcBef>
                <a:spcPts val="0"/>
              </a:spcBef>
            </a:pPr>
            <a:r>
              <a:rPr lang="en-US" sz="2000" b="0">
                <a:latin typeface="Calibri"/>
                <a:ea typeface="Calibri"/>
                <a:cs typeface="Calibri"/>
              </a:rPr>
              <a:t>Rates have not increased since 2017, equates to increased demands for other OW supports </a:t>
            </a:r>
            <a:endParaRPr lang="en-US" sz="2000" b="0">
              <a:latin typeface="Calibri"/>
              <a:ea typeface="Verdana"/>
              <a:cs typeface="Arial"/>
            </a:endParaRPr>
          </a:p>
          <a:p>
            <a:pPr marL="1028700" lvl="1" indent="-342900">
              <a:lnSpc>
                <a:spcPct val="110000"/>
              </a:lnSpc>
              <a:spcBef>
                <a:spcPts val="0"/>
              </a:spcBef>
            </a:pPr>
            <a:r>
              <a:rPr lang="en-US" sz="2000" b="0">
                <a:latin typeface="Calibri"/>
                <a:ea typeface="Calibri"/>
                <a:cs typeface="Calibri"/>
              </a:rPr>
              <a:t>Province has become the Delivery Agent for most Ontario Works initial payments </a:t>
            </a:r>
          </a:p>
          <a:p>
            <a:pPr marL="457200" lvl="1" indent="0">
              <a:lnSpc>
                <a:spcPct val="110000"/>
              </a:lnSpc>
              <a:spcBef>
                <a:spcPts val="0"/>
              </a:spcBef>
              <a:buNone/>
            </a:pPr>
            <a:endParaRPr lang="en-US" sz="2000" b="0">
              <a:latin typeface="Calibri"/>
              <a:ea typeface="Verdana"/>
              <a:cs typeface="Calibri"/>
            </a:endParaRPr>
          </a:p>
          <a:p>
            <a:pPr indent="0">
              <a:lnSpc>
                <a:spcPct val="110000"/>
              </a:lnSpc>
              <a:spcBef>
                <a:spcPts val="0"/>
              </a:spcBef>
              <a:buNone/>
            </a:pPr>
            <a:r>
              <a:rPr lang="en-US" sz="2000">
                <a:latin typeface="Calibri"/>
                <a:ea typeface="Verdana"/>
                <a:cs typeface="Calibri"/>
              </a:rPr>
              <a:t>Discretionary Benefits</a:t>
            </a:r>
            <a:endParaRPr lang="en-US"/>
          </a:p>
          <a:p>
            <a:pPr marL="1028700" lvl="1" indent="-342900">
              <a:lnSpc>
                <a:spcPct val="110000"/>
              </a:lnSpc>
              <a:spcBef>
                <a:spcPts val="0"/>
              </a:spcBef>
            </a:pPr>
            <a:r>
              <a:rPr lang="en-US" sz="2000" b="0">
                <a:latin typeface="Calibri"/>
                <a:ea typeface="Verdana"/>
                <a:cs typeface="Calibri"/>
              </a:rPr>
              <a:t>$1,440,600</a:t>
            </a:r>
          </a:p>
          <a:p>
            <a:pPr marL="1028700" lvl="1" indent="-342900">
              <a:lnSpc>
                <a:spcPct val="110000"/>
              </a:lnSpc>
              <a:spcBef>
                <a:spcPts val="0"/>
              </a:spcBef>
            </a:pPr>
            <a:r>
              <a:rPr lang="en-US" sz="2000" b="0">
                <a:latin typeface="Calibri"/>
                <a:ea typeface="Verdana"/>
                <a:cs typeface="Calibri"/>
              </a:rPr>
              <a:t>100% Provincial Funding based on $10 per case </a:t>
            </a:r>
          </a:p>
          <a:p>
            <a:pPr marL="1028700" lvl="1" indent="-342900">
              <a:lnSpc>
                <a:spcPct val="110000"/>
              </a:lnSpc>
              <a:spcBef>
                <a:spcPts val="0"/>
              </a:spcBef>
            </a:pPr>
            <a:r>
              <a:rPr lang="en-US" sz="2000" b="0">
                <a:latin typeface="Calibri"/>
                <a:ea typeface="Verdana"/>
                <a:cs typeface="Calibri"/>
              </a:rPr>
              <a:t>Provide health and non-health support</a:t>
            </a:r>
          </a:p>
          <a:p>
            <a:pPr lvl="1" indent="0">
              <a:lnSpc>
                <a:spcPct val="110000"/>
              </a:lnSpc>
              <a:spcBef>
                <a:spcPts val="0"/>
              </a:spcBef>
              <a:buNone/>
            </a:pPr>
            <a:endParaRPr lang="en-US" sz="2000" b="0">
              <a:latin typeface="Verdana"/>
              <a:ea typeface="Verdana"/>
              <a:cs typeface="Calibri"/>
            </a:endParaRPr>
          </a:p>
          <a:p>
            <a:pPr>
              <a:lnSpc>
                <a:spcPct val="100000"/>
              </a:lnSpc>
              <a:spcBef>
                <a:spcPts val="0"/>
              </a:spcBef>
            </a:pPr>
            <a:endParaRPr lang="en-US" sz="2000" b="0">
              <a:latin typeface="Calibri"/>
              <a:ea typeface="Calibri"/>
              <a:cs typeface="Calibri"/>
            </a:endParaRPr>
          </a:p>
        </p:txBody>
      </p:sp>
    </p:spTree>
    <p:extLst>
      <p:ext uri="{BB962C8B-B14F-4D97-AF65-F5344CB8AC3E}">
        <p14:creationId xmlns:p14="http://schemas.microsoft.com/office/powerpoint/2010/main" val="477776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37FFDDF-772D-3D5D-1752-6426E418D0CB}"/>
              </a:ext>
            </a:extLst>
          </p:cNvPr>
          <p:cNvSpPr>
            <a:spLocks noGrp="1"/>
          </p:cNvSpPr>
          <p:nvPr>
            <p:ph idx="1"/>
          </p:nvPr>
        </p:nvSpPr>
        <p:spPr>
          <a:xfrm>
            <a:off x="960300" y="1461386"/>
            <a:ext cx="10515600" cy="4498025"/>
          </a:xfrm>
        </p:spPr>
        <p:txBody>
          <a:bodyPr vert="horz" lIns="91440" tIns="45720" rIns="91440" bIns="45720" rtlCol="0" anchor="t">
            <a:normAutofit/>
          </a:bodyPr>
          <a:lstStyle/>
          <a:p>
            <a:endParaRPr lang="en-US" b="0">
              <a:ea typeface="Verdana"/>
            </a:endParaRPr>
          </a:p>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Municipal Emergency Assistance</a:t>
            </a:r>
            <a:r>
              <a:rPr lang="en-US" sz="2000" b="0">
                <a:latin typeface="Calibri"/>
                <a:ea typeface="Verdana"/>
                <a:cs typeface="Calibri"/>
              </a:rPr>
              <a:t> </a:t>
            </a:r>
            <a:endParaRPr lang="en-US" sz="2000">
              <a:latin typeface="Calibri"/>
              <a:ea typeface="Verdana"/>
              <a:cs typeface="Calibri"/>
            </a:endParaRPr>
          </a:p>
          <a:p>
            <a:pPr lvl="1">
              <a:lnSpc>
                <a:spcPct val="100000"/>
              </a:lnSpc>
              <a:spcBef>
                <a:spcPts val="0"/>
              </a:spcBef>
            </a:pPr>
            <a:r>
              <a:rPr lang="en-US" sz="2000" b="0">
                <a:latin typeface="Calibri"/>
                <a:ea typeface="Verdana"/>
                <a:cs typeface="Calibri"/>
              </a:rPr>
              <a:t>$150,000 </a:t>
            </a:r>
          </a:p>
          <a:p>
            <a:pPr lvl="1">
              <a:lnSpc>
                <a:spcPct val="100000"/>
              </a:lnSpc>
              <a:spcBef>
                <a:spcPts val="0"/>
              </a:spcBef>
            </a:pPr>
            <a:r>
              <a:rPr lang="en-US" sz="2000" b="0">
                <a:latin typeface="Calibri"/>
                <a:ea typeface="Verdana"/>
                <a:cs typeface="Calibri"/>
              </a:rPr>
              <a:t>Municipal Funding for Non-Social Assistance Recipients </a:t>
            </a:r>
            <a:endParaRPr lang="en-US" sz="2000" b="0">
              <a:latin typeface="Calibri"/>
              <a:cs typeface="Calibri"/>
            </a:endParaRPr>
          </a:p>
          <a:p>
            <a:pPr marL="0" indent="0">
              <a:lnSpc>
                <a:spcPct val="100000"/>
              </a:lnSpc>
              <a:spcBef>
                <a:spcPts val="0"/>
              </a:spcBef>
              <a:buNone/>
            </a:pPr>
            <a:endParaRPr lang="en-US" sz="2000" b="0">
              <a:highlight>
                <a:srgbClr val="FFFF00"/>
              </a:highlight>
              <a:latin typeface="Calibri"/>
              <a:ea typeface="Verdana"/>
              <a:cs typeface="Calibri"/>
            </a:endParaRPr>
          </a:p>
          <a:p>
            <a:pPr marL="0" indent="0">
              <a:lnSpc>
                <a:spcPct val="100000"/>
              </a:lnSpc>
              <a:spcBef>
                <a:spcPts val="0"/>
              </a:spcBef>
              <a:buNone/>
            </a:pPr>
            <a:r>
              <a:rPr lang="en-US" sz="2000" b="0">
                <a:latin typeface="Calibri"/>
                <a:ea typeface="Verdana"/>
                <a:cs typeface="Calibri"/>
              </a:rPr>
              <a:t> </a:t>
            </a:r>
            <a:r>
              <a:rPr lang="en-US" sz="2000">
                <a:latin typeface="Calibri"/>
                <a:ea typeface="Verdana"/>
                <a:cs typeface="Calibri"/>
              </a:rPr>
              <a:t>Community Program Grants</a:t>
            </a:r>
            <a:r>
              <a:rPr lang="en-US" sz="2000" b="0">
                <a:latin typeface="Calibri"/>
                <a:ea typeface="Verdana"/>
                <a:cs typeface="Calibri"/>
              </a:rPr>
              <a:t> </a:t>
            </a:r>
            <a:endParaRPr lang="en-US" sz="2000">
              <a:latin typeface="Calibri"/>
              <a:cs typeface="Calibri"/>
            </a:endParaRPr>
          </a:p>
          <a:p>
            <a:pPr lvl="1">
              <a:lnSpc>
                <a:spcPct val="100000"/>
              </a:lnSpc>
              <a:spcBef>
                <a:spcPts val="0"/>
              </a:spcBef>
            </a:pPr>
            <a:r>
              <a:rPr lang="en-US" sz="2000" b="0">
                <a:latin typeface="Calibri"/>
                <a:ea typeface="Verdana"/>
                <a:cs typeface="Calibri"/>
              </a:rPr>
              <a:t>$300,000</a:t>
            </a:r>
          </a:p>
          <a:p>
            <a:pPr lvl="1">
              <a:lnSpc>
                <a:spcPct val="100000"/>
              </a:lnSpc>
              <a:spcBef>
                <a:spcPts val="0"/>
              </a:spcBef>
            </a:pPr>
            <a:r>
              <a:rPr lang="en-US" sz="2000" b="0">
                <a:latin typeface="Calibri"/>
                <a:ea typeface="Verdana"/>
                <a:cs typeface="Calibri"/>
              </a:rPr>
              <a:t>100% Municipal Funding</a:t>
            </a:r>
          </a:p>
          <a:p>
            <a:pPr lvl="1">
              <a:lnSpc>
                <a:spcPct val="100000"/>
              </a:lnSpc>
              <a:spcBef>
                <a:spcPts val="0"/>
              </a:spcBef>
            </a:pPr>
            <a:r>
              <a:rPr lang="en-US" sz="2000" b="0">
                <a:latin typeface="Calibri"/>
                <a:ea typeface="Verdana"/>
                <a:cs typeface="Calibri"/>
              </a:rPr>
              <a:t>Funding shortfalls in applications received for HPP</a:t>
            </a:r>
            <a:endParaRPr lang="en-US" sz="2000" b="0">
              <a:latin typeface="Calibri"/>
              <a:cs typeface="Calibri"/>
            </a:endParaRPr>
          </a:p>
        </p:txBody>
      </p:sp>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7</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320615" y="235729"/>
            <a:ext cx="10515600" cy="848965"/>
          </a:xfrm>
        </p:spPr>
        <p:txBody>
          <a:bodyPr/>
          <a:lstStyle/>
          <a:p>
            <a:r>
              <a:rPr lang="en-US" sz="4000" b="0">
                <a:ea typeface="Verdana"/>
              </a:rPr>
              <a:t>Employment &amp; Financial Assistance</a:t>
            </a:r>
            <a:endParaRPr lang="en-CA" sz="4000" b="0">
              <a:ea typeface="Verdana"/>
            </a:endParaRPr>
          </a:p>
        </p:txBody>
      </p:sp>
    </p:spTree>
    <p:extLst>
      <p:ext uri="{BB962C8B-B14F-4D97-AF65-F5344CB8AC3E}">
        <p14:creationId xmlns:p14="http://schemas.microsoft.com/office/powerpoint/2010/main" val="10682537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30126488-D4F6-894E-A762-5781C323E9E5}"/>
              </a:ext>
            </a:extLst>
          </p:cNvPr>
          <p:cNvSpPr>
            <a:spLocks noGrp="1"/>
          </p:cNvSpPr>
          <p:nvPr>
            <p:ph type="sldNum" sz="quarter" idx="4"/>
          </p:nvPr>
        </p:nvSpPr>
        <p:spPr/>
        <p:txBody>
          <a:bodyPr/>
          <a:lstStyle/>
          <a:p>
            <a:fld id="{6CCA9591-0E43-4106-8E2A-143E49102703}" type="slidenum">
              <a:rPr lang="en-CA" smtClean="0"/>
              <a:pPr/>
              <a:t>8</a:t>
            </a:fld>
            <a:endParaRPr lang="en-CA"/>
          </a:p>
        </p:txBody>
      </p:sp>
      <p:sp>
        <p:nvSpPr>
          <p:cNvPr id="4" name="Title 3">
            <a:extLst>
              <a:ext uri="{FF2B5EF4-FFF2-40B4-BE49-F238E27FC236}">
                <a16:creationId xmlns:a16="http://schemas.microsoft.com/office/drawing/2014/main" id="{148CF04A-1FE7-9392-3277-3ACB8E51F484}"/>
              </a:ext>
            </a:extLst>
          </p:cNvPr>
          <p:cNvSpPr>
            <a:spLocks noGrp="1"/>
          </p:cNvSpPr>
          <p:nvPr>
            <p:ph type="title"/>
          </p:nvPr>
        </p:nvSpPr>
        <p:spPr>
          <a:xfrm>
            <a:off x="21982" y="178219"/>
            <a:ext cx="10699214" cy="839785"/>
          </a:xfrm>
        </p:spPr>
        <p:txBody>
          <a:bodyPr/>
          <a:lstStyle/>
          <a:p>
            <a:r>
              <a:rPr lang="en-US" sz="4000" b="0">
                <a:ea typeface="Verdana"/>
              </a:rPr>
              <a:t>Homelessness Intervention &amp; prevention</a:t>
            </a:r>
          </a:p>
        </p:txBody>
      </p:sp>
      <p:sp>
        <p:nvSpPr>
          <p:cNvPr id="6" name="Content Placeholder 1">
            <a:extLst>
              <a:ext uri="{FF2B5EF4-FFF2-40B4-BE49-F238E27FC236}">
                <a16:creationId xmlns:a16="http://schemas.microsoft.com/office/drawing/2014/main" id="{8612E9E0-A294-845D-60CC-BA9F3BBC9A0D}"/>
              </a:ext>
            </a:extLst>
          </p:cNvPr>
          <p:cNvSpPr txBox="1">
            <a:spLocks/>
          </p:cNvSpPr>
          <p:nvPr/>
        </p:nvSpPr>
        <p:spPr>
          <a:xfrm>
            <a:off x="581140" y="1299790"/>
            <a:ext cx="10515600" cy="4498025"/>
          </a:xfrm>
          <a:prstGeom prst="rect">
            <a:avLst/>
          </a:prstGeom>
        </p:spPr>
        <p:txBody>
          <a:bodyPr vert="horz" lIns="91440" tIns="45720" rIns="91440" bIns="45720" rtlCol="0" anchor="t">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tx1"/>
                </a:solidFill>
                <a:latin typeface="Klasik"/>
                <a:ea typeface="Verdana" panose="020B0604030504040204" pitchFamily="34" charset="0"/>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tx1"/>
                </a:solidFill>
                <a:latin typeface="Klasik"/>
                <a:ea typeface="Verdana" panose="020B0604030504040204" pitchFamily="34" charset="0"/>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tx1"/>
                </a:solidFill>
                <a:latin typeface="Klasik"/>
                <a:ea typeface="Verdana" panose="020B0604030504040204" pitchFamily="34" charset="0"/>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Klasik"/>
                <a:ea typeface="Verdana" panose="020B0604030504040204" pitchFamily="34" charset="0"/>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tx1"/>
                </a:solidFill>
                <a:latin typeface="Klasik"/>
                <a:ea typeface="Verdana" panose="020B0604030504040204" pitchFamily="34" charset="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indent="0">
              <a:lnSpc>
                <a:spcPct val="100000"/>
              </a:lnSpc>
              <a:spcBef>
                <a:spcPts val="0"/>
              </a:spcBef>
              <a:buNone/>
            </a:pPr>
            <a:r>
              <a:rPr lang="en-US" sz="2000">
                <a:latin typeface="Calibri"/>
                <a:ea typeface="Verdana"/>
                <a:cs typeface="Calibri"/>
              </a:rPr>
              <a:t>Reaching Home</a:t>
            </a:r>
            <a:endParaRPr lang="en-US" sz="2000">
              <a:latin typeface="Calibri"/>
              <a:cs typeface="Calibri"/>
            </a:endParaRPr>
          </a:p>
          <a:p>
            <a:pPr marL="1028700" lvl="1" indent="-342900">
              <a:lnSpc>
                <a:spcPct val="100000"/>
              </a:lnSpc>
              <a:spcBef>
                <a:spcPts val="0"/>
              </a:spcBef>
            </a:pPr>
            <a:r>
              <a:rPr lang="en-US" sz="2000" b="0">
                <a:latin typeface="Calibri"/>
                <a:ea typeface="Verdana"/>
                <a:cs typeface="Calibri"/>
              </a:rPr>
              <a:t>$1,060,615</a:t>
            </a:r>
          </a:p>
          <a:p>
            <a:pPr marL="1028700" lvl="1" indent="-342900">
              <a:lnSpc>
                <a:spcPct val="100000"/>
              </a:lnSpc>
              <a:spcBef>
                <a:spcPts val="0"/>
              </a:spcBef>
            </a:pPr>
            <a:r>
              <a:rPr lang="en-US" sz="2000" b="0">
                <a:latin typeface="Calibri"/>
                <a:ea typeface="Verdana"/>
                <a:cs typeface="Calibri"/>
              </a:rPr>
              <a:t>100% Federal funding designated for the City of Belleville</a:t>
            </a:r>
          </a:p>
          <a:p>
            <a:pPr marL="1028700" lvl="1" indent="-342900">
              <a:lnSpc>
                <a:spcPct val="100000"/>
              </a:lnSpc>
              <a:spcBef>
                <a:spcPts val="0"/>
              </a:spcBef>
            </a:pPr>
            <a:r>
              <a:rPr lang="en-US" sz="2000" b="0">
                <a:latin typeface="Calibri"/>
                <a:ea typeface="Verdana"/>
                <a:cs typeface="Calibri"/>
              </a:rPr>
              <a:t>Funds administered through the Community Advisory Board </a:t>
            </a:r>
          </a:p>
          <a:p>
            <a:pPr marL="1028700" lvl="1" indent="-342900">
              <a:lnSpc>
                <a:spcPct val="100000"/>
              </a:lnSpc>
              <a:spcBef>
                <a:spcPts val="0"/>
              </a:spcBef>
            </a:pPr>
            <a:r>
              <a:rPr lang="en-US" sz="2000" b="0">
                <a:latin typeface="Calibri"/>
                <a:ea typeface="Verdana"/>
                <a:cs typeface="Calibri"/>
              </a:rPr>
              <a:t>Funds provided to community agencies  </a:t>
            </a:r>
            <a:endParaRPr lang="en-US" sz="2000" b="0">
              <a:latin typeface="Calibri"/>
              <a:cs typeface="Calibri"/>
            </a:endParaRPr>
          </a:p>
          <a:p>
            <a:pPr indent="0">
              <a:lnSpc>
                <a:spcPct val="100000"/>
              </a:lnSpc>
              <a:spcBef>
                <a:spcPts val="0"/>
              </a:spcBef>
              <a:buNone/>
            </a:pPr>
            <a:r>
              <a:rPr lang="en-US" sz="2000">
                <a:latin typeface="Calibri"/>
                <a:ea typeface="Calibri"/>
                <a:cs typeface="Calibri"/>
              </a:rPr>
              <a:t>Veteran Homelessness Program</a:t>
            </a:r>
            <a:endParaRPr lang="en-US" sz="2000" b="0">
              <a:latin typeface="Calibri"/>
              <a:ea typeface="Calibri"/>
              <a:cs typeface="Calibri"/>
            </a:endParaRPr>
          </a:p>
          <a:p>
            <a:pPr marL="1028700" lvl="1" indent="-342900">
              <a:lnSpc>
                <a:spcPct val="100000"/>
              </a:lnSpc>
              <a:spcBef>
                <a:spcPts val="0"/>
              </a:spcBef>
              <a:buFont typeface="Arial"/>
              <a:buChar char="•"/>
            </a:pPr>
            <a:r>
              <a:rPr lang="en-US" sz="2000" b="0">
                <a:latin typeface="Calibri"/>
                <a:ea typeface="Calibri"/>
                <a:cs typeface="Calibri"/>
              </a:rPr>
              <a:t>$575,909</a:t>
            </a:r>
          </a:p>
          <a:p>
            <a:pPr marL="1028700" lvl="1" indent="-342900">
              <a:lnSpc>
                <a:spcPct val="100000"/>
              </a:lnSpc>
              <a:spcBef>
                <a:spcPts val="0"/>
              </a:spcBef>
              <a:buFont typeface="Arial"/>
              <a:buChar char="•"/>
            </a:pPr>
            <a:r>
              <a:rPr lang="en-US" sz="2000" b="0">
                <a:latin typeface="Calibri"/>
                <a:ea typeface="Calibri"/>
                <a:cs typeface="Calibri"/>
              </a:rPr>
              <a:t>100% Federal funding designated for Hastings County </a:t>
            </a:r>
          </a:p>
          <a:p>
            <a:pPr marL="1028700" lvl="1" indent="-342900">
              <a:lnSpc>
                <a:spcPct val="100000"/>
              </a:lnSpc>
              <a:spcBef>
                <a:spcPts val="0"/>
              </a:spcBef>
              <a:buFont typeface="Arial"/>
              <a:buChar char="•"/>
            </a:pPr>
            <a:r>
              <a:rPr lang="en-US" sz="2000" b="0">
                <a:latin typeface="Calibri"/>
                <a:ea typeface="Calibri"/>
                <a:cs typeface="Calibri"/>
              </a:rPr>
              <a:t>Funding is administered by Hastings County to the Trenton Military Family Resource Centre to deliver the program</a:t>
            </a:r>
            <a:endParaRPr lang="en-US"/>
          </a:p>
          <a:p>
            <a:pPr indent="0">
              <a:lnSpc>
                <a:spcPct val="100000"/>
              </a:lnSpc>
              <a:spcBef>
                <a:spcPts val="0"/>
              </a:spcBef>
              <a:buNone/>
            </a:pPr>
            <a:r>
              <a:rPr lang="en-US" sz="2000">
                <a:latin typeface="Calibri"/>
                <a:ea typeface="Verdana"/>
                <a:cs typeface="Calibri"/>
              </a:rPr>
              <a:t>Homelessness Prevention Program (HPP)</a:t>
            </a:r>
          </a:p>
          <a:p>
            <a:pPr marL="1028700" lvl="1" indent="-342900">
              <a:lnSpc>
                <a:spcPct val="100000"/>
              </a:lnSpc>
              <a:spcBef>
                <a:spcPts val="0"/>
              </a:spcBef>
            </a:pPr>
            <a:r>
              <a:rPr lang="en-US" sz="2000" b="0">
                <a:latin typeface="Calibri"/>
                <a:ea typeface="Verdana"/>
                <a:cs typeface="Calibri"/>
              </a:rPr>
              <a:t>$6,142,600</a:t>
            </a:r>
          </a:p>
          <a:p>
            <a:pPr marL="1028700" lvl="1" indent="-342900">
              <a:lnSpc>
                <a:spcPct val="100000"/>
              </a:lnSpc>
              <a:spcBef>
                <a:spcPts val="0"/>
              </a:spcBef>
            </a:pPr>
            <a:r>
              <a:rPr lang="en-US" sz="2000" b="0">
                <a:latin typeface="Calibri"/>
                <a:ea typeface="Verdana"/>
                <a:cs typeface="Calibri"/>
              </a:rPr>
              <a:t>100% Provincial funding administered by the County of Hastings</a:t>
            </a:r>
          </a:p>
          <a:p>
            <a:pPr marL="1028700" lvl="1" indent="-342900">
              <a:lnSpc>
                <a:spcPct val="100000"/>
              </a:lnSpc>
              <a:spcBef>
                <a:spcPts val="0"/>
              </a:spcBef>
            </a:pPr>
            <a:r>
              <a:rPr lang="en-US" sz="2000" b="0">
                <a:latin typeface="Calibri"/>
                <a:ea typeface="Verdana"/>
                <a:cs typeface="Calibri"/>
              </a:rPr>
              <a:t>Annual Investment Plan to be submitted to MMAH each year </a:t>
            </a:r>
            <a:endParaRPr lang="en-US" sz="2000" b="0">
              <a:latin typeface="Calibri"/>
              <a:cs typeface="Calibri"/>
            </a:endParaRPr>
          </a:p>
          <a:p>
            <a:pPr marL="1028700" lvl="1" indent="-342900">
              <a:lnSpc>
                <a:spcPct val="100000"/>
              </a:lnSpc>
              <a:spcBef>
                <a:spcPts val="0"/>
              </a:spcBef>
            </a:pPr>
            <a:r>
              <a:rPr lang="en-US" sz="2000" b="0">
                <a:latin typeface="Calibri"/>
                <a:ea typeface="Verdana"/>
                <a:cs typeface="Calibri"/>
              </a:rPr>
              <a:t>Funding administered throughout the calendar year </a:t>
            </a:r>
            <a:endParaRPr lang="en-CA" sz="2000" b="0">
              <a:latin typeface="Calibri"/>
              <a:cs typeface="Calibri"/>
            </a:endParaRPr>
          </a:p>
          <a:p>
            <a:pPr marL="1028700" lvl="1" indent="-342900">
              <a:lnSpc>
                <a:spcPct val="100000"/>
              </a:lnSpc>
              <a:spcBef>
                <a:spcPts val="0"/>
              </a:spcBef>
            </a:pPr>
            <a:r>
              <a:rPr lang="en-US" sz="2000" b="0">
                <a:latin typeface="Calibri"/>
                <a:ea typeface="Verdana"/>
                <a:cs typeface="Calibri"/>
              </a:rPr>
              <a:t>Requests for HPP funding exceeded funding available by over $1.5M </a:t>
            </a:r>
          </a:p>
          <a:p>
            <a:pPr indent="0">
              <a:lnSpc>
                <a:spcPct val="100000"/>
              </a:lnSpc>
              <a:spcBef>
                <a:spcPts val="0"/>
              </a:spcBef>
              <a:buNone/>
            </a:pPr>
            <a:endParaRPr lang="en-US" sz="2000">
              <a:latin typeface="Verdana"/>
              <a:ea typeface="Verdana"/>
              <a:cs typeface="Calibri"/>
            </a:endParaRPr>
          </a:p>
        </p:txBody>
      </p:sp>
    </p:spTree>
    <p:extLst>
      <p:ext uri="{BB962C8B-B14F-4D97-AF65-F5344CB8AC3E}">
        <p14:creationId xmlns:p14="http://schemas.microsoft.com/office/powerpoint/2010/main" val="33887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9C441F1A-408E-E0F8-F5AE-3B11D1AC5D14}"/>
              </a:ext>
            </a:extLst>
          </p:cNvPr>
          <p:cNvSpPr>
            <a:spLocks noGrp="1"/>
          </p:cNvSpPr>
          <p:nvPr>
            <p:ph type="sldNum" sz="quarter" idx="4"/>
          </p:nvPr>
        </p:nvSpPr>
        <p:spPr/>
        <p:txBody>
          <a:bodyPr/>
          <a:lstStyle/>
          <a:p>
            <a:fld id="{6CCA9591-0E43-4106-8E2A-143E49102703}" type="slidenum">
              <a:rPr lang="en-CA" smtClean="0"/>
              <a:pPr/>
              <a:t>9</a:t>
            </a:fld>
            <a:endParaRPr lang="en-CA"/>
          </a:p>
        </p:txBody>
      </p:sp>
      <p:sp>
        <p:nvSpPr>
          <p:cNvPr id="5" name="Title 4">
            <a:extLst>
              <a:ext uri="{FF2B5EF4-FFF2-40B4-BE49-F238E27FC236}">
                <a16:creationId xmlns:a16="http://schemas.microsoft.com/office/drawing/2014/main" id="{724CB974-68EF-AA26-0E92-890403EE0622}"/>
              </a:ext>
            </a:extLst>
          </p:cNvPr>
          <p:cNvSpPr>
            <a:spLocks noGrp="1"/>
          </p:cNvSpPr>
          <p:nvPr>
            <p:ph type="title"/>
          </p:nvPr>
        </p:nvSpPr>
        <p:spPr>
          <a:xfrm>
            <a:off x="512456" y="345383"/>
            <a:ext cx="10515600" cy="848965"/>
          </a:xfrm>
        </p:spPr>
        <p:txBody>
          <a:bodyPr/>
          <a:lstStyle/>
          <a:p>
            <a:r>
              <a:rPr lang="en-US" sz="4000" b="0">
                <a:ea typeface="Verdana"/>
              </a:rPr>
              <a:t>Ontario Works Administration</a:t>
            </a:r>
            <a:endParaRPr lang="en-CA" sz="4000" b="0">
              <a:ea typeface="Verdana"/>
            </a:endParaRPr>
          </a:p>
        </p:txBody>
      </p:sp>
      <p:graphicFrame>
        <p:nvGraphicFramePr>
          <p:cNvPr id="2" name="Content Placeholder 3">
            <a:extLst>
              <a:ext uri="{FF2B5EF4-FFF2-40B4-BE49-F238E27FC236}">
                <a16:creationId xmlns:a16="http://schemas.microsoft.com/office/drawing/2014/main" id="{CDBE0A90-F3CC-FB20-4267-6D9210E4E31F}"/>
              </a:ext>
            </a:extLst>
          </p:cNvPr>
          <p:cNvGraphicFramePr>
            <a:graphicFrameLocks/>
          </p:cNvGraphicFramePr>
          <p:nvPr>
            <p:extLst>
              <p:ext uri="{D42A27DB-BD31-4B8C-83A1-F6EECF244321}">
                <p14:modId xmlns:p14="http://schemas.microsoft.com/office/powerpoint/2010/main" val="1834488051"/>
              </p:ext>
            </p:extLst>
          </p:nvPr>
        </p:nvGraphicFramePr>
        <p:xfrm>
          <a:off x="3797825" y="1356810"/>
          <a:ext cx="4185590" cy="1038760"/>
        </p:xfrm>
        <a:graphic>
          <a:graphicData uri="http://schemas.openxmlformats.org/drawingml/2006/table">
            <a:tbl>
              <a:tblPr bandRow="1">
                <a:tableStyleId>{5C22544A-7EE6-4342-B048-85BDC9FD1C3A}</a:tableStyleId>
              </a:tblPr>
              <a:tblGrid>
                <a:gridCol w="2087658">
                  <a:extLst>
                    <a:ext uri="{9D8B030D-6E8A-4147-A177-3AD203B41FA5}">
                      <a16:colId xmlns:a16="http://schemas.microsoft.com/office/drawing/2014/main" val="2335387560"/>
                    </a:ext>
                  </a:extLst>
                </a:gridCol>
                <a:gridCol w="2097932">
                  <a:extLst>
                    <a:ext uri="{9D8B030D-6E8A-4147-A177-3AD203B41FA5}">
                      <a16:colId xmlns:a16="http://schemas.microsoft.com/office/drawing/2014/main" val="1859404284"/>
                    </a:ext>
                  </a:extLst>
                </a:gridCol>
              </a:tblGrid>
              <a:tr h="252164">
                <a:tc gridSpan="2">
                  <a:txBody>
                    <a:bodyPr/>
                    <a:lstStyle/>
                    <a:p>
                      <a:pPr algn="ctr" rtl="0" fontAlgn="base"/>
                      <a:r>
                        <a:rPr lang="en-US" b="1">
                          <a:solidFill>
                            <a:srgbClr val="000000"/>
                          </a:solidFill>
                          <a:latin typeface="Arial"/>
                          <a:cs typeface="Arial"/>
                        </a:rPr>
                        <a:t>Ontario Works Administration</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F6F2EC"/>
                    </a:solidFill>
                  </a:tcPr>
                </a:tc>
                <a:tc hMerge="1">
                  <a:txBody>
                    <a:bodyPr/>
                    <a:lstStyle/>
                    <a:p>
                      <a:pPr algn="ctr" rtl="0" fontAlgn="base"/>
                      <a:endParaRPr lang="en-US" sz="1800" b="1" i="0">
                        <a:solidFill>
                          <a:srgbClr val="FFFFFF"/>
                        </a:solidFill>
                        <a:effectLst/>
                        <a:highlight>
                          <a:srgbClr val="522570"/>
                        </a:highlight>
                        <a:latin typeface="Arial"/>
                      </a:endParaRP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solidFill>
                        <a:srgbClr val="FFFFFF"/>
                      </a:solid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2365890190"/>
                  </a:ext>
                </a:extLst>
              </a:tr>
              <a:tr h="252164">
                <a:tc>
                  <a:txBody>
                    <a:bodyPr/>
                    <a:lstStyle/>
                    <a:p>
                      <a:pPr algn="ctr" rtl="0" fontAlgn="base"/>
                      <a:r>
                        <a:rPr lang="en-US" sz="1800" b="1" i="0">
                          <a:solidFill>
                            <a:srgbClr val="FFFFFF"/>
                          </a:solidFill>
                          <a:effectLst/>
                          <a:highlight>
                            <a:srgbClr val="522570"/>
                          </a:highlight>
                          <a:latin typeface="Arial"/>
                        </a:rPr>
                        <a:t>2024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tc>
                  <a:txBody>
                    <a:bodyPr/>
                    <a:lstStyle/>
                    <a:p>
                      <a:pPr algn="ctr" rtl="0" fontAlgn="base"/>
                      <a:r>
                        <a:rPr lang="en-US" sz="1800" b="1" i="0">
                          <a:solidFill>
                            <a:srgbClr val="FFFFFF"/>
                          </a:solidFill>
                          <a:effectLst/>
                          <a:highlight>
                            <a:srgbClr val="522570"/>
                          </a:highlight>
                          <a:latin typeface="Arial"/>
                        </a:rPr>
                        <a:t>2025 BUDGET</a:t>
                      </a:r>
                    </a:p>
                  </a:txBody>
                  <a:tcPr marL="62179" marR="62179" marT="31090" marB="31090">
                    <a:lnL w="9525" cap="flat" cmpd="sng" algn="ctr">
                      <a:solidFill>
                        <a:srgbClr val="FFFFFF"/>
                      </a:solidFill>
                      <a:prstDash val="solid"/>
                      <a:round/>
                      <a:headEnd type="none" w="med" len="med"/>
                      <a:tailEnd type="none" w="med" len="med"/>
                    </a:lnL>
                    <a:lnR w="9525" cap="flat" cmpd="sng" algn="ctr">
                      <a:solidFill>
                        <a:srgbClr val="FFFFFF"/>
                      </a:solidFill>
                      <a:prstDash val="solid"/>
                      <a:round/>
                      <a:headEnd type="none" w="med" len="med"/>
                      <a:tailEnd type="none" w="med" len="med"/>
                    </a:lnR>
                    <a:lnT w="9525" cap="flat" cmpd="sng" algn="ctr">
                      <a:noFill/>
                      <a:prstDash val="solid"/>
                      <a:round/>
                      <a:headEnd type="none" w="med" len="med"/>
                      <a:tailEnd type="none" w="med" len="med"/>
                    </a:lnT>
                    <a:lnB w="0" cap="flat" cmpd="sng" algn="ctr">
                      <a:noFill/>
                      <a:prstDash val="solid"/>
                      <a:round/>
                      <a:headEnd type="none" w="med" len="med"/>
                      <a:tailEnd type="none" w="med" len="med"/>
                    </a:lnB>
                    <a:solidFill>
                      <a:srgbClr val="522570"/>
                    </a:solidFill>
                  </a:tcPr>
                </a:tc>
                <a:extLst>
                  <a:ext uri="{0D108BD9-81ED-4DB2-BD59-A6C34878D82A}">
                    <a16:rowId xmlns:a16="http://schemas.microsoft.com/office/drawing/2014/main" val="3265116110"/>
                  </a:ext>
                </a:extLst>
              </a:tr>
              <a:tr h="336176">
                <a:tc>
                  <a:txBody>
                    <a:bodyPr/>
                    <a:lstStyle/>
                    <a:p>
                      <a:pPr algn="ctr" rtl="0" fontAlgn="base"/>
                      <a:r>
                        <a:rPr lang="en-US" sz="1800" b="0" i="0">
                          <a:solidFill>
                            <a:srgbClr val="000000"/>
                          </a:solidFill>
                          <a:effectLst/>
                          <a:latin typeface="Arial"/>
                        </a:rPr>
                        <a:t>$3,856,377</a:t>
                      </a:r>
                      <a:endParaRPr lang="en-CA" sz="1800" b="0" i="0">
                        <a:solidFill>
                          <a:srgbClr val="000000"/>
                        </a:solidFill>
                        <a:effectLst/>
                        <a:latin typeface="Arial"/>
                      </a:endParaRPr>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tc>
                  <a:txBody>
                    <a:bodyPr/>
                    <a:lstStyle/>
                    <a:p>
                      <a:pPr lvl="0" algn="ctr" rtl="0">
                        <a:buNone/>
                      </a:pPr>
                      <a:r>
                        <a:rPr lang="en-US" sz="1800" b="0" i="0">
                          <a:solidFill>
                            <a:srgbClr val="000000"/>
                          </a:solidFill>
                          <a:effectLst/>
                          <a:latin typeface="Arial"/>
                        </a:rPr>
                        <a:t>$3,911,982</a:t>
                      </a:r>
                      <a:endParaRPr lang="en-US" sz="1800"/>
                    </a:p>
                  </a:txBody>
                  <a:tcPr marL="46634" marR="46634" anchor="ctr">
                    <a:lnL w="0" cap="flat" cmpd="sng" algn="ctr">
                      <a:noFill/>
                      <a:prstDash val="solid"/>
                      <a:round/>
                      <a:headEnd type="none" w="med" len="med"/>
                      <a:tailEnd type="none" w="med" len="med"/>
                    </a:lnL>
                    <a:lnR w="0" cap="flat" cmpd="sng" algn="ctr">
                      <a:noFill/>
                      <a:prstDash val="solid"/>
                      <a:round/>
                      <a:headEnd type="none" w="med" len="med"/>
                      <a:tailEnd type="none" w="med" len="med"/>
                    </a:lnR>
                    <a:lnT w="0" cap="flat" cmpd="sng" algn="ctr">
                      <a:noFill/>
                      <a:prstDash val="solid"/>
                      <a:round/>
                      <a:headEnd type="none" w="med" len="med"/>
                      <a:tailEnd type="none" w="med" len="med"/>
                    </a:lnT>
                    <a:lnB w="0" cap="flat" cmpd="sng" algn="ctr">
                      <a:noFill/>
                      <a:prstDash val="solid"/>
                      <a:round/>
                      <a:headEnd type="none" w="med" len="med"/>
                      <a:tailEnd type="none" w="med" len="med"/>
                    </a:lnB>
                    <a:noFill/>
                  </a:tcPr>
                </a:tc>
                <a:extLst>
                  <a:ext uri="{0D108BD9-81ED-4DB2-BD59-A6C34878D82A}">
                    <a16:rowId xmlns:a16="http://schemas.microsoft.com/office/drawing/2014/main" val="1565051514"/>
                  </a:ext>
                </a:extLst>
              </a:tr>
            </a:tbl>
          </a:graphicData>
        </a:graphic>
      </p:graphicFrame>
      <p:sp>
        <p:nvSpPr>
          <p:cNvPr id="4" name="Content Placeholder 4">
            <a:extLst>
              <a:ext uri="{FF2B5EF4-FFF2-40B4-BE49-F238E27FC236}">
                <a16:creationId xmlns:a16="http://schemas.microsoft.com/office/drawing/2014/main" id="{701A369A-60E6-59E3-768E-4DB4C5D866D9}"/>
              </a:ext>
            </a:extLst>
          </p:cNvPr>
          <p:cNvSpPr txBox="1">
            <a:spLocks/>
          </p:cNvSpPr>
          <p:nvPr/>
        </p:nvSpPr>
        <p:spPr>
          <a:xfrm>
            <a:off x="142997" y="2405887"/>
            <a:ext cx="11416889" cy="3809460"/>
          </a:xfrm>
          <a:prstGeom prst="rect">
            <a:avLst/>
          </a:prstGeom>
        </p:spPr>
        <p:txBody>
          <a:bodyPr vert="horz" lIns="91440" tIns="45720" rIns="91440" bIns="45720" rtlCol="0" anchor="t">
            <a:normAutofit/>
          </a:bodyPr>
          <a:lstStyle>
            <a:defPPr>
              <a:defRPr lang="en-US"/>
            </a:defPPr>
            <a:lvl1pPr marL="0" algn="l" defTabSz="914400" rtl="0" eaLnBrk="1" latinLnBrk="0" hangingPunct="1">
              <a:defRPr sz="1600" kern="1200">
                <a:solidFill>
                  <a:srgbClr val="522570"/>
                </a:solidFill>
                <a:latin typeface="Klasik"/>
                <a:ea typeface="Verdana" panose="020B0604030504040204" pitchFamily="34" charset="0"/>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800100" lvl="1"/>
            <a:r>
              <a:rPr lang="en-US" sz="2000" b="1" kern="100">
                <a:latin typeface="Calibri"/>
                <a:ea typeface="Calibri"/>
                <a:cs typeface="Times New Roman"/>
              </a:rPr>
              <a:t>Revenue</a:t>
            </a:r>
            <a:endParaRPr lang="en-US" sz="2000" b="1">
              <a:latin typeface="Calibri"/>
              <a:ea typeface="Calibri" panose="020F0502020204030204"/>
              <a:cs typeface="Calibri" panose="020F0502020204030204"/>
            </a:endParaRPr>
          </a:p>
          <a:p>
            <a:pPr marL="1600200" lvl="2" indent="-342900">
              <a:buFont typeface="Arial"/>
              <a:buChar char="•"/>
            </a:pPr>
            <a:r>
              <a:rPr lang="en-US" sz="2000" kern="100">
                <a:latin typeface="Calibri"/>
                <a:ea typeface="Calibri"/>
                <a:cs typeface="Times New Roman"/>
              </a:rPr>
              <a:t>Ministry of Children, Community and Social Services (100% up to $802,200 50% after) </a:t>
            </a:r>
            <a:endParaRPr lang="en-US" sz="2000" kern="100">
              <a:latin typeface="Calibri"/>
              <a:ea typeface="Calibri" panose="020F0502020204030204" pitchFamily="34" charset="0"/>
              <a:cs typeface="Times New Roman"/>
            </a:endParaRPr>
          </a:p>
          <a:p>
            <a:pPr marL="1600200" lvl="2" indent="-342900">
              <a:buFont typeface="Arial"/>
              <a:buChar char="•"/>
            </a:pPr>
            <a:r>
              <a:rPr lang="en-US" sz="2000" kern="100">
                <a:latin typeface="Calibri"/>
                <a:ea typeface="Calibri"/>
                <a:cs typeface="Times New Roman"/>
              </a:rPr>
              <a:t>Municipal (50% after $802,200)</a:t>
            </a:r>
          </a:p>
          <a:p>
            <a:pPr marL="1600200" lvl="2" indent="-342900">
              <a:buFont typeface="Arial"/>
              <a:buChar char="•"/>
            </a:pPr>
            <a:endParaRPr lang="en-US" sz="2000" kern="100">
              <a:latin typeface="Calibri"/>
              <a:ea typeface="Calibri"/>
              <a:cs typeface="Times New Roman"/>
            </a:endParaRPr>
          </a:p>
          <a:p>
            <a:pPr marL="800100" lvl="1"/>
            <a:r>
              <a:rPr lang="en-US" sz="2000" b="1" kern="100">
                <a:latin typeface="Calibri"/>
                <a:ea typeface="Calibri"/>
                <a:cs typeface="Times New Roman"/>
              </a:rPr>
              <a:t>Pressures</a:t>
            </a:r>
            <a:endParaRPr lang="en-US" sz="2000" b="1" kern="100">
              <a:latin typeface="Calibri"/>
              <a:ea typeface="Calibri"/>
              <a:cs typeface="Times New Roman" panose="02020603050405020304" pitchFamily="18" charset="0"/>
            </a:endParaRPr>
          </a:p>
          <a:p>
            <a:pPr marL="1600200" lvl="2" indent="-342900">
              <a:buFont typeface="Arial"/>
              <a:buChar char="•"/>
            </a:pPr>
            <a:r>
              <a:rPr lang="en-US" sz="2000" kern="100">
                <a:latin typeface="Calibri"/>
                <a:ea typeface="Calibri"/>
                <a:cs typeface="Times New Roman"/>
              </a:rPr>
              <a:t>Transformations have not yet yielded administrative gains</a:t>
            </a:r>
          </a:p>
          <a:p>
            <a:pPr marL="1600200" lvl="2" indent="-342900">
              <a:buFont typeface="Arial"/>
              <a:buChar char="•"/>
            </a:pPr>
            <a:r>
              <a:rPr lang="en-US" sz="2000" kern="100">
                <a:latin typeface="Calibri"/>
                <a:ea typeface="+mn-lt"/>
                <a:cs typeface="+mn-lt"/>
              </a:rPr>
              <a:t>Increased complexity, requests for additional supports, expectations and caseloads = more demands on front line staff</a:t>
            </a:r>
            <a:endParaRPr lang="en-US" sz="2000" kern="100">
              <a:latin typeface="Calibri"/>
              <a:ea typeface="Calibri"/>
              <a:cs typeface="Calibri"/>
            </a:endParaRPr>
          </a:p>
          <a:p>
            <a:pPr marL="1257300" lvl="2"/>
            <a:endParaRPr lang="en-US" sz="2000" kern="100">
              <a:latin typeface="Calibri"/>
              <a:ea typeface="Calibri"/>
              <a:cs typeface="Calibri"/>
            </a:endParaRPr>
          </a:p>
          <a:p>
            <a:pPr marL="1143000" lvl="1" indent="-342900">
              <a:buFont typeface="Arial"/>
              <a:buChar char="•"/>
            </a:pPr>
            <a:endParaRPr lang="en-US" sz="2000" kern="100">
              <a:latin typeface="Calibri" panose="020F0502020204030204" pitchFamily="34" charset="0"/>
              <a:ea typeface="Calibri" panose="020F0502020204030204" pitchFamily="34" charset="0"/>
              <a:cs typeface="Times New Roman" panose="02020603050405020304" pitchFamily="18" charset="0"/>
            </a:endParaRPr>
          </a:p>
          <a:p>
            <a:pPr lvl="1">
              <a:spcBef>
                <a:spcPts val="1000"/>
              </a:spcBef>
            </a:pPr>
            <a:endParaRPr lang="en-US" sz="2000" kern="100">
              <a:latin typeface="Calibri" panose="020F0502020204030204" pitchFamily="34" charset="0"/>
              <a:ea typeface="Calibri" panose="020F0502020204030204" pitchFamily="34" charset="0"/>
              <a:cs typeface="Times New Roman" panose="02020603050405020304" pitchFamily="18" charset="0"/>
            </a:endParaRPr>
          </a:p>
          <a:p>
            <a:pPr marL="800100" lvl="1" indent="-342900">
              <a:spcBef>
                <a:spcPts val="1000"/>
              </a:spcBef>
              <a:buFont typeface="Arial" panose="020B0604020202020204" pitchFamily="34" charset="0"/>
              <a:buChar char="•"/>
            </a:pPr>
            <a:endParaRPr lang="en-US" sz="2000" kern="100">
              <a:latin typeface="Calibri" panose="020F0502020204030204" pitchFamily="34" charset="0"/>
              <a:ea typeface="Calibri" panose="020F0502020204030204" pitchFamily="34" charset="0"/>
              <a:cs typeface="Times New Roman" panose="02020603050405020304" pitchFamily="18" charset="0"/>
            </a:endParaRPr>
          </a:p>
          <a:p>
            <a:pPr lvl="1"/>
            <a:endParaRPr lang="en-US" sz="2000" kern="100">
              <a:ea typeface="Calibri" panose="020F0502020204030204" pitchFamily="34" charset="0"/>
              <a:cs typeface="Times New Roman" panose="02020603050405020304" pitchFamily="18" charset="0"/>
            </a:endParaRPr>
          </a:p>
          <a:p>
            <a:endParaRPr lang="en-CA">
              <a:cs typeface="Times New Roman" panose="02020603050405020304" pitchFamily="18" charset="0"/>
            </a:endParaRPr>
          </a:p>
        </p:txBody>
      </p:sp>
    </p:spTree>
    <p:extLst>
      <p:ext uri="{BB962C8B-B14F-4D97-AF65-F5344CB8AC3E}">
        <p14:creationId xmlns:p14="http://schemas.microsoft.com/office/powerpoint/2010/main" val="714517135"/>
      </p:ext>
    </p:extLst>
  </p:cSld>
  <p:clrMapOvr>
    <a:masterClrMapping/>
  </p:clrMapOvr>
</p:sld>
</file>

<file path=ppt/theme/theme1.xml><?xml version="1.0" encoding="utf-8"?>
<a:theme xmlns:a="http://schemas.openxmlformats.org/drawingml/2006/main" name="FINAL Hastings County Corporate PowerPoint Templat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spAutoFit/>
      </a:bodyPr>
      <a:lstStyle>
        <a:defPPr algn="l">
          <a:defRPr dirty="0"/>
        </a:defPPr>
      </a:lstStyle>
    </a:txDef>
  </a:objectDefaults>
  <a:extraClrSchemeLst/>
  <a:extLst>
    <a:ext uri="{05A4C25C-085E-4340-85A3-A5531E510DB2}">
      <thm15:themeFamily xmlns:thm15="http://schemas.microsoft.com/office/thememl/2012/main" name="Presentation3" id="{762FB1FE-43F0-4AAF-ACB0-2D0C5316E2D3}" vid="{EA6E41E9-4E48-42BE-8309-3AE79502FC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c3d9bd4e-4eb0-410a-abfb-fc12e9f8d650" ContentTypeId="0x01010048CFD5B4EDE24B4A8220D13FA3C3485A47" PreviousValue="false"/>
</file>

<file path=customXml/item2.xml><?xml version="1.0" encoding="utf-8"?>
<ct:contentTypeSchema xmlns:ct="http://schemas.microsoft.com/office/2006/metadata/contentType" xmlns:ma="http://schemas.microsoft.com/office/2006/metadata/properties/metaAttributes" ct:_="" ma:_="" ma:contentTypeName="C05 - Council Committee Agenda" ma:contentTypeID="0x01010048CFD5B4EDE24B4A8220D13FA3C3485A4700EE5C58411B335E4B938D96E1F6C710F8" ma:contentTypeVersion="19" ma:contentTypeDescription="Create a new document." ma:contentTypeScope="" ma:versionID="acfa9fccc66ce01252af6133e1bc2fb4">
  <xsd:schema xmlns:xsd="http://www.w3.org/2001/XMLSchema" xmlns:xs="http://www.w3.org/2001/XMLSchema" xmlns:p="http://schemas.microsoft.com/office/2006/metadata/properties" xmlns:ns1="http://schemas.microsoft.com/sharepoint/v3" xmlns:ns3="c021aa8b-5acd-4548-abfb-800ff83e7c63" xmlns:ns4="081ad387-77be-489b-a51f-73ede3f08e6d" targetNamespace="http://schemas.microsoft.com/office/2006/metadata/properties" ma:root="true" ma:fieldsID="b73176faf75139c15d937d3d4ba27f2a" ns1:_="" ns3:_="" ns4:_="">
    <xsd:import namespace="http://schemas.microsoft.com/sharepoint/v3"/>
    <xsd:import namespace="c021aa8b-5acd-4548-abfb-800ff83e7c63"/>
    <xsd:import namespace="081ad387-77be-489b-a51f-73ede3f08e6d"/>
    <xsd:element name="properties">
      <xsd:complexType>
        <xsd:sequence>
          <xsd:element name="documentManagement">
            <xsd:complexType>
              <xsd:all>
                <xsd:element ref="ns3:SharedWithDetails" minOccurs="0"/>
                <xsd:element ref="ns3:SharedWithUsers" minOccurs="0"/>
                <xsd:element ref="ns4:MediaServiceSearchProperties" minOccurs="0"/>
                <xsd:element ref="ns1:TagEventDate" minOccurs="0"/>
                <xsd:element ref="ns4:MediaServiceDateTaken" minOccurs="0"/>
                <xsd:element ref="ns4:MediaServiceGenerationTime" minOccurs="0"/>
                <xsd:element ref="ns4:MediaServiceEventHashCode" minOccurs="0"/>
                <xsd:element ref="ns4:lcf76f155ced4ddcb4097134ff3c332f" minOccurs="0"/>
                <xsd:element ref="ns3:TaxCatchAll"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TagEventDate" ma:index="12" nillable="true" ma:displayName="Label Event Date" ma:hidden="true" ma:internalName="TagEventDat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021aa8b-5acd-4548-abfb-800ff83e7c63" elementFormDefault="qualified">
    <xsd:import namespace="http://schemas.microsoft.com/office/2006/documentManagement/types"/>
    <xsd:import namespace="http://schemas.microsoft.com/office/infopath/2007/PartnerControls"/>
    <xsd:element name="SharedWithDetails" ma:index="9" nillable="true" ma:displayName="Shared With Details" ma:internalName="SharedWithDetails" ma:readOnly="true">
      <xsd:simpleType>
        <xsd:restriction base="dms:Note">
          <xsd:maxLength value="255"/>
        </xsd:restriction>
      </xsd:simpleType>
    </xsd:element>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axCatchAll" ma:index="18" nillable="true" ma:displayName="Taxonomy Catch All Column" ma:hidden="true" ma:list="{4a9dd12a-127b-4f37-87cc-7ae2b52bb499}" ma:internalName="TaxCatchAll" ma:showField="CatchAllData" ma:web="c021aa8b-5acd-4548-abfb-800ff83e7c6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81ad387-77be-489b-a51f-73ede3f08e6d" elementFormDefault="qualified">
    <xsd:import namespace="http://schemas.microsoft.com/office/2006/documentManagement/types"/>
    <xsd:import namespace="http://schemas.microsoft.com/office/infopath/2007/PartnerControls"/>
    <xsd:element name="MediaServiceSearchProperties" ma:index="11" nillable="true" ma:displayName="MediaServiceSearchProperties" ma:hidden="true" ma:internalName="MediaServiceSearchProperties"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c3d9bd4e-4eb0-410a-abfb-fc12e9f8d65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c021aa8b-5acd-4548-abfb-800ff83e7c63" xsi:nil="true"/>
    <SharedWithUsers xmlns="c021aa8b-5acd-4548-abfb-800ff83e7c63">
      <UserInfo>
        <DisplayName>Goodwin, Allison</DisplayName>
        <AccountId>27</AccountId>
        <AccountType/>
      </UserInfo>
      <UserInfo>
        <DisplayName>Bradley, Cathy</DisplayName>
        <AccountId>26</AccountId>
        <AccountType/>
      </UserInfo>
      <UserInfo>
        <DisplayName>Thompson, Brittany</DisplayName>
        <AccountId>42</AccountId>
        <AccountType/>
      </UserInfo>
      <UserInfo>
        <DisplayName>Christopher, Sharon</DisplayName>
        <AccountId>13</AccountId>
        <AccountType/>
      </UserInfo>
      <UserInfo>
        <DisplayName>McCurdy, Sarah</DisplayName>
        <AccountId>29</AccountId>
        <AccountType/>
      </UserInfo>
      <UserInfo>
        <DisplayName>Carty, Matt</DisplayName>
        <AccountId>51</AccountId>
        <AccountType/>
      </UserInfo>
      <UserInfo>
        <DisplayName>Bird, Tony</DisplayName>
        <AccountId>35</AccountId>
        <AccountType/>
      </UserInfo>
      <UserInfo>
        <DisplayName>Headley, Deborah</DisplayName>
        <AccountId>134</AccountId>
        <AccountType/>
      </UserInfo>
    </SharedWithUsers>
    <lcf76f155ced4ddcb4097134ff3c332f xmlns="081ad387-77be-489b-a51f-73ede3f08e6d">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D40E133-6BF4-4DD1-9265-FDDA4FEA0E0F}"/>
</file>

<file path=customXml/itemProps2.xml><?xml version="1.0" encoding="utf-8"?>
<ds:datastoreItem xmlns:ds="http://schemas.openxmlformats.org/officeDocument/2006/customXml" ds:itemID="{8003DA5D-9D75-4DCF-AAE4-550E404C6666}"/>
</file>

<file path=customXml/itemProps3.xml><?xml version="1.0" encoding="utf-8"?>
<ds:datastoreItem xmlns:ds="http://schemas.openxmlformats.org/officeDocument/2006/customXml" ds:itemID="{84179EF2-7F4E-44B8-BC89-A6D4AB45DFE8}">
  <ds:schemaRefs>
    <ds:schemaRef ds:uri="http://schemas.microsoft.com/sharepoint/v3/contenttype/forms"/>
  </ds:schemaRefs>
</ds:datastoreItem>
</file>

<file path=customXml/itemProps4.xml><?xml version="1.0" encoding="utf-8"?>
<ds:datastoreItem xmlns:ds="http://schemas.openxmlformats.org/officeDocument/2006/customXml" ds:itemID="{05E5D3F5-5BB3-43A4-8C78-3E88FC392E72}">
  <ds:schemaRefs>
    <ds:schemaRef ds:uri="5f3b3f74-30b1-427a-a7ed-c6dafb7f9bc1"/>
    <ds:schemaRef ds:uri="c021aa8b-5acd-4548-abfb-800ff83e7c63"/>
    <ds:schemaRef ds:uri="ed2b0553-f5b0-479c-9994-73174a35d749"/>
    <ds:schemaRef ds:uri="f2ffd0eb-877c-4c6b-977f-3a806873f1f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FINAL Hastings County Corporate PowerPoint Template</Template>
  <Application>Microsoft Office PowerPoint</Application>
  <PresentationFormat>Widescreen</PresentationFormat>
  <Slides>24</Slides>
  <Notes>24</Notes>
  <HiddenSlides>0</HiddenSlide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FINAL Hastings County Corporate PowerPoint Template</vt:lpstr>
      <vt:lpstr>Community and Human Services</vt:lpstr>
      <vt:lpstr>DEPARTMENT OVERVIEW</vt:lpstr>
      <vt:lpstr>2024 Summary </vt:lpstr>
      <vt:lpstr>2025 Budget Overview</vt:lpstr>
      <vt:lpstr>Employment &amp; Financial Assistance</vt:lpstr>
      <vt:lpstr>Employment &amp; Financial Assistance</vt:lpstr>
      <vt:lpstr>Employment &amp; Financial Assistance</vt:lpstr>
      <vt:lpstr>Homelessness Intervention &amp; prevention</vt:lpstr>
      <vt:lpstr>Ontario Works Administration</vt:lpstr>
      <vt:lpstr>Children’s Services Programs </vt:lpstr>
      <vt:lpstr>Before &amp; After School Programs</vt:lpstr>
      <vt:lpstr>Housing Services </vt:lpstr>
      <vt:lpstr>Housing Services </vt:lpstr>
      <vt:lpstr>Housing Services </vt:lpstr>
      <vt:lpstr>Housing Services </vt:lpstr>
      <vt:lpstr>Housing Services </vt:lpstr>
      <vt:lpstr>Housing Services Revenue </vt:lpstr>
      <vt:lpstr>Capital</vt:lpstr>
      <vt:lpstr>Capital Projects </vt:lpstr>
      <vt:lpstr>Capital</vt:lpstr>
      <vt:lpstr>Capital</vt:lpstr>
      <vt:lpstr>2025 Budget Summary</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McCurdy, Sarah</dc:creator>
  <cp:revision>1</cp:revision>
  <cp:lastPrinted>2024-03-05T14:43:43Z</cp:lastPrinted>
  <dcterms:created xsi:type="dcterms:W3CDTF">2022-10-04T15:39:15Z</dcterms:created>
  <dcterms:modified xsi:type="dcterms:W3CDTF">2025-03-11T15:08:34Z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0x01010048CFD5B4EDE24B4A8220D13FA3C3485A4700EE5C58411B335E4B938D96E1F6C710F8</vt:lpwstr>
  </property>
  <property fmtid="{D5CDD505-2E9C-101B-9397-08002B2CF9AE}" pid="3" name="MediaServiceImageTags">
    <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Document Type">
    <vt:lpwstr>Final</vt:lpwstr>
  </property>
  <property fmtid="{D5CDD505-2E9C-101B-9397-08002B2CF9AE}" pid="12" name="xd_Signature">
    <vt:bool>false</vt:bool>
  </property>
  <property fmtid="{D5CDD505-2E9C-101B-9397-08002B2CF9AE}" pid="13" name="Year">
    <vt:lpwstr>2025</vt:lpwstr>
  </property>
</Properties>
</file>